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handoutMasterIdLst>
    <p:handoutMasterId r:id="rId20"/>
  </p:handoutMasterIdLst>
  <p:sldIdLst>
    <p:sldId id="256" r:id="rId2"/>
    <p:sldId id="258" r:id="rId3"/>
    <p:sldId id="259" r:id="rId4"/>
    <p:sldId id="381" r:id="rId5"/>
    <p:sldId id="343" r:id="rId6"/>
    <p:sldId id="382" r:id="rId7"/>
    <p:sldId id="386" r:id="rId8"/>
    <p:sldId id="308" r:id="rId9"/>
    <p:sldId id="331" r:id="rId10"/>
    <p:sldId id="383" r:id="rId11"/>
    <p:sldId id="384" r:id="rId12"/>
    <p:sldId id="332" r:id="rId13"/>
    <p:sldId id="313" r:id="rId14"/>
    <p:sldId id="268" r:id="rId15"/>
    <p:sldId id="321" r:id="rId16"/>
    <p:sldId id="294" r:id="rId17"/>
    <p:sldId id="295" r:id="rId1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1" autoAdjust="0"/>
    <p:restoredTop sz="64540" autoAdjust="0"/>
  </p:normalViewPr>
  <p:slideViewPr>
    <p:cSldViewPr snapToGrid="0">
      <p:cViewPr varScale="1">
        <p:scale>
          <a:sx n="47" d="100"/>
          <a:sy n="47" d="100"/>
        </p:scale>
        <p:origin x="1920" y="36"/>
      </p:cViewPr>
      <p:guideLst/>
    </p:cSldViewPr>
  </p:slideViewPr>
  <p:outlineViewPr>
    <p:cViewPr>
      <p:scale>
        <a:sx n="33" d="100"/>
        <a:sy n="33" d="100"/>
      </p:scale>
      <p:origin x="0" y="-6252"/>
    </p:cViewPr>
  </p:outlineViewPr>
  <p:notesTextViewPr>
    <p:cViewPr>
      <p:scale>
        <a:sx n="1" d="1"/>
        <a:sy n="1" d="1"/>
      </p:scale>
      <p:origin x="0" y="0"/>
    </p:cViewPr>
  </p:notesTextViewPr>
  <p:sorterViewPr>
    <p:cViewPr>
      <p:scale>
        <a:sx n="100" d="100"/>
        <a:sy n="100" d="100"/>
      </p:scale>
      <p:origin x="0" y="-9330"/>
    </p:cViewPr>
  </p:sorterViewPr>
  <p:notesViewPr>
    <p:cSldViewPr snapToGrid="0">
      <p:cViewPr varScale="1">
        <p:scale>
          <a:sx n="80" d="100"/>
          <a:sy n="80" d="100"/>
        </p:scale>
        <p:origin x="204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AA67A-A30E-4655-A0D3-7400AE3A63A9}" type="doc">
      <dgm:prSet loTypeId="urn:microsoft.com/office/officeart/2009/layout/CircleArrowProcess" loCatId="process" qsTypeId="urn:microsoft.com/office/officeart/2005/8/quickstyle/simple2" qsCatId="simple" csTypeId="urn:microsoft.com/office/officeart/2005/8/colors/accent1_2" csCatId="accent1" phldr="1"/>
      <dgm:spPr/>
      <dgm:t>
        <a:bodyPr/>
        <a:lstStyle/>
        <a:p>
          <a:endParaRPr lang="en-US"/>
        </a:p>
      </dgm:t>
    </dgm:pt>
    <dgm:pt modelId="{E2CA7D29-4179-453F-8B3A-50893B864C42}">
      <dgm:prSet phldrT="[Text]" custT="1"/>
      <dgm:spPr/>
      <dgm:t>
        <a:bodyPr/>
        <a:lstStyle/>
        <a:p>
          <a:r>
            <a:rPr lang="en-US" sz="2800" b="1" dirty="0"/>
            <a:t>Students </a:t>
          </a:r>
        </a:p>
        <a:p>
          <a:r>
            <a:rPr lang="en-US" sz="2800" b="1" dirty="0"/>
            <a:t>&amp; </a:t>
          </a:r>
        </a:p>
        <a:p>
          <a:r>
            <a:rPr lang="en-US" sz="2800" b="1" dirty="0"/>
            <a:t>Parents</a:t>
          </a:r>
          <a:endParaRPr lang="en-US" sz="2800" dirty="0"/>
        </a:p>
      </dgm:t>
    </dgm:pt>
    <dgm:pt modelId="{3ECC4100-266B-45B0-9DC3-DD04DF8C4C6F}" type="parTrans" cxnId="{D2AF6392-D447-42B3-948D-4058937FE097}">
      <dgm:prSet/>
      <dgm:spPr/>
      <dgm:t>
        <a:bodyPr/>
        <a:lstStyle/>
        <a:p>
          <a:endParaRPr lang="en-US"/>
        </a:p>
      </dgm:t>
    </dgm:pt>
    <dgm:pt modelId="{DB0C494F-50D3-4DA5-BA74-F1A4237512F6}" type="sibTrans" cxnId="{D2AF6392-D447-42B3-948D-4058937FE097}">
      <dgm:prSet/>
      <dgm:spPr/>
      <dgm:t>
        <a:bodyPr/>
        <a:lstStyle/>
        <a:p>
          <a:endParaRPr lang="en-US"/>
        </a:p>
      </dgm:t>
    </dgm:pt>
    <dgm:pt modelId="{890CD688-04C0-408C-831A-2A907E4C25A3}" type="pres">
      <dgm:prSet presAssocID="{3B7AA67A-A30E-4655-A0D3-7400AE3A63A9}" presName="Name0" presStyleCnt="0">
        <dgm:presLayoutVars>
          <dgm:chMax val="7"/>
          <dgm:chPref val="7"/>
          <dgm:dir/>
          <dgm:animLvl val="lvl"/>
        </dgm:presLayoutVars>
      </dgm:prSet>
      <dgm:spPr/>
    </dgm:pt>
    <dgm:pt modelId="{9944330D-96F2-442E-A6F1-708FDF223BEB}" type="pres">
      <dgm:prSet presAssocID="{E2CA7D29-4179-453F-8B3A-50893B864C42}" presName="Accent1" presStyleCnt="0"/>
      <dgm:spPr/>
    </dgm:pt>
    <dgm:pt modelId="{D4B3D6BB-6580-4391-9D4D-2579AF71EBC8}" type="pres">
      <dgm:prSet presAssocID="{E2CA7D29-4179-453F-8B3A-50893B864C42}" presName="Accent" presStyleLbl="node1" presStyleIdx="0" presStyleCnt="1" custScaleX="131418" custScaleY="135957"/>
      <dgm:spPr/>
    </dgm:pt>
    <dgm:pt modelId="{F3B4164B-0155-42B0-956E-AF54104AEAD6}" type="pres">
      <dgm:prSet presAssocID="{E2CA7D29-4179-453F-8B3A-50893B864C42}" presName="Parent1" presStyleLbl="revTx" presStyleIdx="0" presStyleCnt="1" custScaleX="121819" custScaleY="190475">
        <dgm:presLayoutVars>
          <dgm:chMax val="1"/>
          <dgm:chPref val="1"/>
          <dgm:bulletEnabled val="1"/>
        </dgm:presLayoutVars>
      </dgm:prSet>
      <dgm:spPr/>
    </dgm:pt>
  </dgm:ptLst>
  <dgm:cxnLst>
    <dgm:cxn modelId="{78E88E0A-D6E3-45D3-988C-8E0DC988E2F4}" type="presOf" srcId="{E2CA7D29-4179-453F-8B3A-50893B864C42}" destId="{F3B4164B-0155-42B0-956E-AF54104AEAD6}" srcOrd="0" destOrd="0" presId="urn:microsoft.com/office/officeart/2009/layout/CircleArrowProcess"/>
    <dgm:cxn modelId="{E2781A49-6844-4B27-90DC-A8B4CD0CB4D8}" type="presOf" srcId="{3B7AA67A-A30E-4655-A0D3-7400AE3A63A9}" destId="{890CD688-04C0-408C-831A-2A907E4C25A3}" srcOrd="0" destOrd="0" presId="urn:microsoft.com/office/officeart/2009/layout/CircleArrowProcess"/>
    <dgm:cxn modelId="{D2AF6392-D447-42B3-948D-4058937FE097}" srcId="{3B7AA67A-A30E-4655-A0D3-7400AE3A63A9}" destId="{E2CA7D29-4179-453F-8B3A-50893B864C42}" srcOrd="0" destOrd="0" parTransId="{3ECC4100-266B-45B0-9DC3-DD04DF8C4C6F}" sibTransId="{DB0C494F-50D3-4DA5-BA74-F1A4237512F6}"/>
    <dgm:cxn modelId="{97DDEB85-415E-4469-A64B-3B142B09C491}" type="presParOf" srcId="{890CD688-04C0-408C-831A-2A907E4C25A3}" destId="{9944330D-96F2-442E-A6F1-708FDF223BEB}" srcOrd="0" destOrd="0" presId="urn:microsoft.com/office/officeart/2009/layout/CircleArrowProcess"/>
    <dgm:cxn modelId="{DFF1B848-5A9A-47C4-8DF3-A11BA178E07A}" type="presParOf" srcId="{9944330D-96F2-442E-A6F1-708FDF223BEB}" destId="{D4B3D6BB-6580-4391-9D4D-2579AF71EBC8}" srcOrd="0" destOrd="0" presId="urn:microsoft.com/office/officeart/2009/layout/CircleArrowProcess"/>
    <dgm:cxn modelId="{1C37628C-7975-4D50-80E0-A744A501475E}" type="presParOf" srcId="{890CD688-04C0-408C-831A-2A907E4C25A3}" destId="{F3B4164B-0155-42B0-956E-AF54104AEAD6}"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3D6BB-6580-4391-9D4D-2579AF71EBC8}">
      <dsp:nvSpPr>
        <dsp:cNvPr id="0" name=""/>
        <dsp:cNvSpPr/>
      </dsp:nvSpPr>
      <dsp:spPr>
        <a:xfrm>
          <a:off x="457194" y="354008"/>
          <a:ext cx="4200535" cy="4346583"/>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B4164B-0155-42B0-956E-AF54104AEAD6}">
      <dsp:nvSpPr>
        <dsp:cNvPr id="0" name=""/>
        <dsp:cNvSpPr/>
      </dsp:nvSpPr>
      <dsp:spPr>
        <a:xfrm>
          <a:off x="1470584" y="1682749"/>
          <a:ext cx="2172732" cy="169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Students </a:t>
          </a:r>
        </a:p>
        <a:p>
          <a:pPr marL="0" lvl="0" indent="0" algn="ctr" defTabSz="1244600">
            <a:lnSpc>
              <a:spcPct val="90000"/>
            </a:lnSpc>
            <a:spcBef>
              <a:spcPct val="0"/>
            </a:spcBef>
            <a:spcAft>
              <a:spcPct val="35000"/>
            </a:spcAft>
            <a:buNone/>
          </a:pPr>
          <a:r>
            <a:rPr lang="en-US" sz="2800" b="1" kern="1200" dirty="0"/>
            <a:t>&amp; </a:t>
          </a:r>
        </a:p>
        <a:p>
          <a:pPr marL="0" lvl="0" indent="0" algn="ctr" defTabSz="1244600">
            <a:lnSpc>
              <a:spcPct val="90000"/>
            </a:lnSpc>
            <a:spcBef>
              <a:spcPct val="0"/>
            </a:spcBef>
            <a:spcAft>
              <a:spcPct val="35000"/>
            </a:spcAft>
            <a:buNone/>
          </a:pPr>
          <a:r>
            <a:rPr lang="en-US" sz="2800" b="1" kern="1200" dirty="0"/>
            <a:t>Parents</a:t>
          </a:r>
          <a:endParaRPr lang="en-US" sz="2800" kern="1200" dirty="0"/>
        </a:p>
      </dsp:txBody>
      <dsp:txXfrm>
        <a:off x="1470584" y="1682749"/>
        <a:ext cx="2172732" cy="169837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1E9217-C7D7-475B-85A0-96BC9C9348F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BEBA8E-A518-45E1-B680-89C25C52044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7E63600-E4FD-47A5-BCB0-C178B30D36B1}" type="datetimeFigureOut">
              <a:rPr lang="en-US" smtClean="0"/>
              <a:t>4/21/2020</a:t>
            </a:fld>
            <a:endParaRPr lang="en-US"/>
          </a:p>
        </p:txBody>
      </p:sp>
      <p:sp>
        <p:nvSpPr>
          <p:cNvPr id="4" name="Footer Placeholder 3">
            <a:extLst>
              <a:ext uri="{FF2B5EF4-FFF2-40B4-BE49-F238E27FC236}">
                <a16:creationId xmlns:a16="http://schemas.microsoft.com/office/drawing/2014/main" id="{E2C789A8-C6BD-41DE-923E-197967A515C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9D748E-59E7-4E22-994E-268277D72DD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067BB5C-B87B-4E7C-851E-38AC16CB9754}" type="slidenum">
              <a:rPr lang="en-US" smtClean="0"/>
              <a:t>‹#›</a:t>
            </a:fld>
            <a:endParaRPr lang="en-US"/>
          </a:p>
        </p:txBody>
      </p:sp>
    </p:spTree>
    <p:extLst>
      <p:ext uri="{BB962C8B-B14F-4D97-AF65-F5344CB8AC3E}">
        <p14:creationId xmlns:p14="http://schemas.microsoft.com/office/powerpoint/2010/main" val="403056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56494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701039" y="4415789"/>
            <a:ext cx="5608319" cy="4183379"/>
          </a:xfrm>
          <a:prstGeom prst="rect">
            <a:avLst/>
          </a:prstGeom>
          <a:noFill/>
          <a:ln>
            <a:noFill/>
          </a:ln>
        </p:spPr>
        <p:txBody>
          <a:bodyPr wrap="square" lIns="93175" tIns="46575" rIns="93175" bIns="46575" anchor="t" anchorCtr="0">
            <a:noAutofit/>
          </a:bodyPr>
          <a:lstStyle/>
          <a:p>
            <a:pPr lvl="0">
              <a:buNone/>
            </a:pPr>
            <a:endParaRPr lang="en-US" dirty="0">
              <a:sym typeface="Calibri"/>
            </a:endParaRPr>
          </a:p>
          <a:p>
            <a:pPr>
              <a:buNone/>
            </a:pPr>
            <a:r>
              <a:rPr lang="en-US" b="1" dirty="0">
                <a:sym typeface="Calibri"/>
              </a:rPr>
              <a:t>Handouts:</a:t>
            </a:r>
          </a:p>
          <a:p>
            <a:pPr lvl="0">
              <a:buNone/>
            </a:pPr>
            <a:r>
              <a:rPr lang="en-US" dirty="0">
                <a:sym typeface="Calibri"/>
              </a:rPr>
              <a:t>Parent Guide Pg. 1, 2, 3</a:t>
            </a:r>
          </a:p>
          <a:p>
            <a:pPr lvl="0">
              <a:buNone/>
            </a:pPr>
            <a:r>
              <a:rPr lang="en-US" dirty="0">
                <a:sym typeface="Calibri"/>
              </a:rPr>
              <a:t>Elementary Resources </a:t>
            </a:r>
          </a:p>
          <a:p>
            <a:pPr lvl="0">
              <a:buNone/>
            </a:pPr>
            <a:r>
              <a:rPr lang="en-US" dirty="0">
                <a:sym typeface="Calibri"/>
              </a:rPr>
              <a:t>Secondary Resources </a:t>
            </a:r>
          </a:p>
          <a:p>
            <a:pPr>
              <a:buNone/>
            </a:pPr>
            <a:r>
              <a:rPr lang="en-US" dirty="0">
                <a:sym typeface="Calibri"/>
              </a:rPr>
              <a:t> </a:t>
            </a:r>
          </a:p>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Welcome participants to the session.</a:t>
            </a:r>
          </a:p>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Introduce yourself to the group.</a:t>
            </a:r>
          </a:p>
          <a:p>
            <a:pPr marL="0" marR="0" lvl="0" indent="0" algn="l" rtl="0">
              <a:spcBef>
                <a:spcPts val="0"/>
              </a:spcBef>
              <a:buSzPct val="25000"/>
              <a:buNone/>
            </a:pPr>
            <a:endParaRPr lang="en-US" dirty="0">
              <a:sym typeface="Calibri"/>
            </a:endParaRPr>
          </a:p>
          <a:p>
            <a:pPr marL="0" marR="0" lvl="0" indent="0" algn="l" rtl="0">
              <a:spcBef>
                <a:spcPts val="0"/>
              </a:spcBef>
              <a:buSzPct val="25000"/>
              <a:buNone/>
            </a:pPr>
            <a:endParaRPr lang="en-US" dirty="0">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70" name="Shape 70"/>
          <p:cNvSpPr txBox="1">
            <a:spLocks noGrp="1"/>
          </p:cNvSpPr>
          <p:nvPr>
            <p:ph type="sldNum" idx="12"/>
          </p:nvPr>
        </p:nvSpPr>
        <p:spPr>
          <a:xfrm>
            <a:off x="3970937" y="8829967"/>
            <a:ext cx="3037839" cy="464819"/>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993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a:buNone/>
            </a:pPr>
            <a:r>
              <a:rPr lang="en-US" dirty="0"/>
              <a:t>2. Click on the Student and Parent Tab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802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a:buNone/>
            </a:pPr>
            <a:r>
              <a:rPr lang="en-US" dirty="0"/>
              <a:t>3. In this outline you can see all the resources that are available under this tab (discuss some of them).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920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a:buNone/>
            </a:pPr>
            <a:r>
              <a:rPr lang="en-US" dirty="0"/>
              <a:t>Parents can also access the Directory that will give you an alphabetical list of all the different departments in the District.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854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a:buNone/>
            </a:pPr>
            <a:r>
              <a:rPr lang="en-US" dirty="0"/>
              <a:t>When you click on a department’s name this is how their department page might look like. </a:t>
            </a:r>
          </a:p>
          <a:p>
            <a:pPr>
              <a:buNone/>
            </a:pPr>
            <a:endParaRPr lang="en-US" dirty="0"/>
          </a:p>
          <a:p>
            <a:pPr>
              <a:buNone/>
            </a:pPr>
            <a:r>
              <a:rPr lang="en-US" dirty="0"/>
              <a:t>This is the Family and Community Engagement department's page. We have many resources on our page that are available to parents such as the VIPS program, Community resources guide and the steps on how to start a parent organization. </a:t>
            </a:r>
          </a:p>
          <a:p>
            <a:pPr>
              <a:buNone/>
            </a:pPr>
            <a:endParaRPr lang="en-US" dirty="0"/>
          </a:p>
          <a:p>
            <a:pPr>
              <a:buNone/>
            </a:pPr>
            <a:r>
              <a:rPr lang="en-US" dirty="0"/>
              <a:t>When you get a chance, explore the houstonisd.org website and see what other resources and information you can find. </a:t>
            </a:r>
          </a:p>
          <a:p>
            <a:pPr>
              <a:buNone/>
            </a:pPr>
            <a:r>
              <a:rPr lang="en-US" dirty="0"/>
              <a:t>Also accessing your schools website can be very beneficial in finding calendar information, notices, forms and access to your child’s teacher. </a:t>
            </a:r>
          </a:p>
          <a:p>
            <a:pPr>
              <a:buNone/>
            </a:pPr>
            <a:endParaRPr lang="en-US" dirty="0"/>
          </a:p>
          <a:p>
            <a:pPr>
              <a:buNone/>
            </a:pPr>
            <a:endParaRPr lang="en-US" dirty="0"/>
          </a:p>
        </p:txBody>
      </p:sp>
      <p:sp>
        <p:nvSpPr>
          <p:cNvPr id="4" name="Slide Number Placeholder 3"/>
          <p:cNvSpPr>
            <a:spLocks noGrp="1"/>
          </p:cNvSpPr>
          <p:nvPr>
            <p:ph type="sldNum" sz="quarter" idx="5"/>
          </p:nvPr>
        </p:nvSpPr>
        <p:spPr/>
        <p:txBody>
          <a:bodyPr/>
          <a:lstStyle/>
          <a:p>
            <a:fld id="{DCEFA3AB-C505-2249-9268-634B5AAFE17B}" type="slidenum">
              <a:rPr lang="en-US" smtClean="0"/>
              <a:t>13</a:t>
            </a:fld>
            <a:endParaRPr lang="en-US" dirty="0"/>
          </a:p>
        </p:txBody>
      </p:sp>
    </p:spTree>
    <p:extLst>
      <p:ext uri="{BB962C8B-B14F-4D97-AF65-F5344CB8AC3E}">
        <p14:creationId xmlns:p14="http://schemas.microsoft.com/office/powerpoint/2010/main" val="74787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701039" y="4415789"/>
            <a:ext cx="5608319" cy="4183379"/>
          </a:xfrm>
          <a:prstGeom prst="rect">
            <a:avLst/>
          </a:prstGeom>
          <a:noFill/>
          <a:ln>
            <a:noFill/>
          </a:ln>
        </p:spPr>
        <p:txBody>
          <a:bodyPr wrap="square" lIns="93175" tIns="46575" rIns="93175" bIns="46575" anchor="t" anchorCtr="0">
            <a:noAutofit/>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Read quote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Before leaving today ask yourself the following question (read question out loud)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 hope this short guide can help you open the doors on finding resources right for your family.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Questions?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(Allow time for questions) </a:t>
            </a:r>
            <a:endParaRPr sz="1200" b="0" i="0" u="none" strike="noStrike" cap="none" dirty="0">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970937" y="8829967"/>
            <a:ext cx="3037839" cy="464819"/>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638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282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6" name="Shape 506"/>
          <p:cNvSpPr txBox="1">
            <a:spLocks noGrp="1"/>
          </p:cNvSpPr>
          <p:nvPr>
            <p:ph type="body" idx="1"/>
          </p:nvPr>
        </p:nvSpPr>
        <p:spPr>
          <a:xfrm>
            <a:off x="701039" y="4415789"/>
            <a:ext cx="5608319" cy="4183379"/>
          </a:xfrm>
          <a:prstGeom prst="rect">
            <a:avLst/>
          </a:prstGeom>
          <a:noFill/>
          <a:ln>
            <a:noFill/>
          </a:ln>
        </p:spPr>
        <p:txBody>
          <a:bodyPr wrap="square" lIns="93175" tIns="46575" rIns="93175" bIns="46575" anchor="t" anchorCtr="0">
            <a:noAutofit/>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is our contact information.</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Do not forget to follow us on twitter. </a:t>
            </a:r>
            <a:endParaRPr sz="1200" b="0" i="0" u="none" strike="noStrike" cap="none" dirty="0">
              <a:solidFill>
                <a:schemeClr val="dk1"/>
              </a:solidFill>
              <a:latin typeface="Calibri"/>
              <a:ea typeface="Calibri"/>
              <a:cs typeface="Calibri"/>
              <a:sym typeface="Calibri"/>
            </a:endParaRPr>
          </a:p>
        </p:txBody>
      </p:sp>
      <p:sp>
        <p:nvSpPr>
          <p:cNvPr id="507" name="Shape 507"/>
          <p:cNvSpPr txBox="1">
            <a:spLocks noGrp="1"/>
          </p:cNvSpPr>
          <p:nvPr>
            <p:ph type="sldNum" idx="12"/>
          </p:nvPr>
        </p:nvSpPr>
        <p:spPr>
          <a:xfrm>
            <a:off x="3970937" y="8829967"/>
            <a:ext cx="3037839" cy="464819"/>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1259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701039" y="4415789"/>
            <a:ext cx="5608319" cy="4183379"/>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15" name="Shape 515"/>
          <p:cNvSpPr txBox="1">
            <a:spLocks noGrp="1"/>
          </p:cNvSpPr>
          <p:nvPr>
            <p:ph type="sldNum" idx="12"/>
          </p:nvPr>
        </p:nvSpPr>
        <p:spPr>
          <a:xfrm>
            <a:off x="3970937" y="8829967"/>
            <a:ext cx="3037839" cy="464819"/>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63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701039" y="4415789"/>
            <a:ext cx="5608319" cy="4183379"/>
          </a:xfrm>
          <a:prstGeom prst="rect">
            <a:avLst/>
          </a:prstGeom>
          <a:noFill/>
          <a:ln>
            <a:noFill/>
          </a:ln>
        </p:spPr>
        <p:txBody>
          <a:bodyPr wrap="square" lIns="93175" tIns="46575" rIns="93175" bIns="46575" anchor="t" anchorCtr="0">
            <a:noAutofit/>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dirty="0"/>
              <a:t>Staying engaged: </a:t>
            </a:r>
            <a:r>
              <a:rPr kumimoji="0" lang="en-US" sz="1200" b="0" i="0" u="none" strike="noStrike" kern="1200" cap="none" spc="0" normalizeH="0" baseline="0" noProof="0" dirty="0">
                <a:ln>
                  <a:noFill/>
                </a:ln>
                <a:solidFill>
                  <a:prstClr val="black"/>
                </a:solidFill>
                <a:effectLst/>
                <a:uLnTx/>
                <a:uFillTx/>
                <a:latin typeface="Calibri"/>
                <a:ea typeface="+mn-ea"/>
                <a:cs typeface="+mn-cs"/>
              </a:rPr>
              <a:t>We know you made a choice to be here, and you may have calls, or certain things that are pressing your time. If you need to take a call, please step outside and comeback when you are ready.  We respectfully ask that while here you are participating and following the presentation.</a:t>
            </a:r>
            <a:endParaRPr lang="en-US" sz="1200" dirty="0">
              <a:solidFill>
                <a:srgbClr val="595959"/>
              </a:solidFill>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2. Expect to experience discomfort: </a:t>
            </a:r>
            <a:r>
              <a:rPr lang="en-US" dirty="0"/>
              <a:t>This norm acknowledges that discomfort is inevitable, especially, in dialogue about issues that can generate diverse opinions.  The information shared here is meant to create awareness and equip you with strategies that can help in the academic success of your children.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3. Speak your truth</a:t>
            </a:r>
            <a:r>
              <a:rPr lang="en-US" sz="1200" dirty="0"/>
              <a:t>: Your experience is your truth, you are welcome to share it, we just ask that you do so respectfully.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4. Expect and accept a lack of closure: </a:t>
            </a:r>
            <a:r>
              <a:rPr lang="en-US" sz="1200" dirty="0"/>
              <a:t>We are not going to solve everything in our time together, but hopefully we will leave today with a different level of awareness that can allow us to start implementing small changes that can have great impact in our children’s lives.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rtl="0">
              <a:spcBef>
                <a:spcPts val="0"/>
              </a:spcBef>
              <a:buSzPct val="25000"/>
              <a:buNone/>
            </a:pPr>
            <a:endParaRPr lang="en-US" sz="1200" b="1" i="0" u="none" strike="noStrike" cap="none" dirty="0">
              <a:solidFill>
                <a:schemeClr val="dk1"/>
              </a:solidFill>
              <a:latin typeface="Calibri"/>
              <a:ea typeface="Calibri"/>
              <a:cs typeface="Calibri"/>
              <a:sym typeface="Calibri"/>
            </a:endParaRPr>
          </a:p>
        </p:txBody>
      </p:sp>
      <p:sp>
        <p:nvSpPr>
          <p:cNvPr id="85" name="Shape 85"/>
          <p:cNvSpPr txBox="1">
            <a:spLocks noGrp="1"/>
          </p:cNvSpPr>
          <p:nvPr>
            <p:ph type="sldNum" idx="12"/>
          </p:nvPr>
        </p:nvSpPr>
        <p:spPr>
          <a:xfrm>
            <a:off x="3970937" y="8829967"/>
            <a:ext cx="3037839" cy="464819"/>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395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01039" y="4415789"/>
            <a:ext cx="5608319" cy="4183379"/>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5"/>
              </a:solidFill>
            </a:endParaRPr>
          </a:p>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solidFill>
              </a:rPr>
              <a:t>Read objectives </a:t>
            </a:r>
          </a:p>
        </p:txBody>
      </p:sp>
      <p:sp>
        <p:nvSpPr>
          <p:cNvPr id="92" name="Shape 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325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a:buNone/>
            </a:pPr>
            <a:r>
              <a:rPr lang="en-US" dirty="0"/>
              <a:t>Why is parental involvement so important? </a:t>
            </a:r>
          </a:p>
          <a:p>
            <a:pPr>
              <a:buNone/>
            </a:pPr>
            <a:r>
              <a:rPr lang="en-US" dirty="0"/>
              <a:t>Research from over 50 years shows that parental involvement is one of the strongest predictors of children’s success in school. When schools, families, and community groups work together to support learning, children tend to do better in school, stay in school longer, and like school more.  Overall, children whose parents are involved in their education tend to:</a:t>
            </a:r>
          </a:p>
          <a:p>
            <a:endParaRPr lang="en-US" dirty="0"/>
          </a:p>
          <a:p>
            <a:pPr marL="177845" indent="-177845">
              <a:buFont typeface="Wingdings" panose="05000000000000000000" pitchFamily="2" charset="2"/>
              <a:buChar char="ü"/>
            </a:pPr>
            <a:r>
              <a:rPr lang="en-US" dirty="0"/>
              <a:t>Earn higher grades &amp; </a:t>
            </a:r>
          </a:p>
          <a:p>
            <a:pPr marL="177845" indent="-177845">
              <a:buFont typeface="Wingdings" panose="05000000000000000000" pitchFamily="2" charset="2"/>
              <a:buChar char="ü"/>
            </a:pPr>
            <a:r>
              <a:rPr lang="en-US" dirty="0"/>
              <a:t>test scores</a:t>
            </a:r>
          </a:p>
          <a:p>
            <a:pPr marL="177845" indent="-177845">
              <a:buFont typeface="Wingdings" panose="05000000000000000000" pitchFamily="2" charset="2"/>
              <a:buChar char="ü"/>
            </a:pPr>
            <a:r>
              <a:rPr lang="en-US" dirty="0"/>
              <a:t>Enroll in higher-level program </a:t>
            </a:r>
          </a:p>
          <a:p>
            <a:pPr marL="177845" indent="-177845">
              <a:buFont typeface="Wingdings" panose="05000000000000000000" pitchFamily="2" charset="2"/>
              <a:buChar char="ü"/>
            </a:pPr>
            <a:r>
              <a:rPr lang="en-US" dirty="0"/>
              <a:t>Succeeds academically</a:t>
            </a:r>
          </a:p>
          <a:p>
            <a:pPr marL="177845" indent="-177845">
              <a:buFont typeface="Wingdings" panose="05000000000000000000" pitchFamily="2" charset="2"/>
              <a:buChar char="ü"/>
            </a:pPr>
            <a:r>
              <a:rPr lang="en-US" dirty="0"/>
              <a:t>Attend school regularly</a:t>
            </a:r>
          </a:p>
          <a:p>
            <a:pPr marL="177845" indent="-177845">
              <a:buFont typeface="Wingdings" panose="05000000000000000000" pitchFamily="2" charset="2"/>
              <a:buChar char="ü"/>
            </a:pPr>
            <a:r>
              <a:rPr lang="en-US" dirty="0"/>
              <a:t>Improve social and behavioral skills</a:t>
            </a:r>
          </a:p>
          <a:p>
            <a:pPr marL="177845" indent="-177845">
              <a:buFont typeface="Wingdings" panose="05000000000000000000" pitchFamily="2" charset="2"/>
              <a:buChar char="ü"/>
            </a:pPr>
            <a:r>
              <a:rPr lang="en-US" dirty="0"/>
              <a:t>Graduate and pursues post-secondary education</a:t>
            </a:r>
          </a:p>
          <a:p>
            <a:pPr marL="177845" indent="-177845">
              <a:buFont typeface="Wingdings" panose="05000000000000000000" pitchFamily="2" charset="2"/>
              <a:buChar char="ü"/>
            </a:pPr>
            <a:endParaRPr lang="en-US" dirty="0"/>
          </a:p>
          <a:p>
            <a:pPr marL="177845" indent="-177845">
              <a:buFont typeface="Wingdings" panose="05000000000000000000" pitchFamily="2" charset="2"/>
              <a:buChar char="ü"/>
            </a:pPr>
            <a:endParaRPr lang="es-419"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CEFA3AB-C505-2249-9268-634B5AAFE17B}" type="slidenum">
              <a:rPr lang="en-US" smtClean="0"/>
              <a:t>4</a:t>
            </a:fld>
            <a:endParaRPr lang="en-US" dirty="0"/>
          </a:p>
        </p:txBody>
      </p:sp>
    </p:spTree>
    <p:extLst>
      <p:ext uri="{BB962C8B-B14F-4D97-AF65-F5344CB8AC3E}">
        <p14:creationId xmlns:p14="http://schemas.microsoft.com/office/powerpoint/2010/main" val="170779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a:buNone/>
            </a:pPr>
            <a:r>
              <a:rPr lang="en-US" b="0" u="none" dirty="0"/>
              <a:t>Activity-</a:t>
            </a:r>
          </a:p>
          <a:p>
            <a:pPr>
              <a:buNone/>
            </a:pPr>
            <a:r>
              <a:rPr lang="en-US" b="0" u="none" dirty="0"/>
              <a:t>Have parents share their answers out loud with group. </a:t>
            </a:r>
          </a:p>
          <a:p>
            <a:pPr>
              <a:buNone/>
            </a:pPr>
            <a:endParaRPr lang="en-US" b="1" u="sng"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870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None/>
            </a:pPr>
            <a:r>
              <a:rPr lang="en-US" b="1" u="sng" dirty="0"/>
              <a:t>Facilitators Notes: </a:t>
            </a:r>
          </a:p>
          <a:p>
            <a:pPr>
              <a:buNone/>
            </a:pPr>
            <a:r>
              <a:rPr lang="en-US" b="0" u="none" dirty="0"/>
              <a:t>These are some of the HISD resources that can be found on the HISD website that supports students and parents. </a:t>
            </a:r>
          </a:p>
          <a:p>
            <a:pPr>
              <a:buNone/>
            </a:pPr>
            <a:endParaRPr lang="en-US" b="1" u="none" dirty="0"/>
          </a:p>
          <a:p>
            <a:r>
              <a:rPr lang="en-US" b="1" u="none" dirty="0"/>
              <a:t>Frequently Requested Forms</a:t>
            </a:r>
            <a:r>
              <a:rPr lang="en-US" b="0" u="none" dirty="0"/>
              <a:t>: </a:t>
            </a:r>
            <a:r>
              <a:rPr lang="en-US" sz="1200" b="0" i="0" u="none" strike="noStrike" kern="1200" cap="none" dirty="0">
                <a:solidFill>
                  <a:schemeClr val="dk1"/>
                </a:solidFill>
                <a:effectLst/>
                <a:latin typeface="Calibri"/>
                <a:cs typeface="Calibri"/>
                <a:sym typeface="Calibri"/>
              </a:rPr>
              <a:t>F</a:t>
            </a:r>
            <a:r>
              <a:rPr lang="en-US" sz="1200" b="0" i="0" u="none" strike="noStrike" kern="1200" cap="none" dirty="0">
                <a:solidFill>
                  <a:schemeClr val="dk1"/>
                </a:solidFill>
                <a:effectLst/>
                <a:latin typeface="Calibri"/>
                <a:ea typeface="Calibri"/>
                <a:cs typeface="Calibri"/>
                <a:sym typeface="Calibri"/>
              </a:rPr>
              <a:t>orms that parents/guardians must fill out at the beginning of the 2019-2020 school year for each individual child enrolled at HISD. All forms are to be returned to a child’s school. Campuses typically will provide the forms in an information packet sent home with the child. These forms can be downloaded and printed using the links provided. Also provided in three different languages.</a:t>
            </a:r>
          </a:p>
          <a:p>
            <a:pPr>
              <a:buNone/>
            </a:pPr>
            <a:endParaRPr lang="en-US" b="0" u="sng" dirty="0"/>
          </a:p>
          <a:p>
            <a:r>
              <a:rPr lang="en-US" b="1" u="none" dirty="0"/>
              <a:t>Grade: </a:t>
            </a:r>
            <a:r>
              <a:rPr lang="en-US" b="0" u="none" dirty="0"/>
              <a:t>Grade by grade, parents will be able to view grades online by login to the HISD Parent Connect.</a:t>
            </a:r>
          </a:p>
          <a:p>
            <a:pPr>
              <a:buNone/>
            </a:pPr>
            <a:endParaRPr lang="en-US" b="0" u="none" dirty="0"/>
          </a:p>
          <a:p>
            <a:r>
              <a:rPr lang="en-US" b="1" u="none" dirty="0"/>
              <a:t>School Supplies: </a:t>
            </a:r>
            <a:r>
              <a:rPr lang="en-US" b="0" dirty="0">
                <a:effectLst/>
              </a:rPr>
              <a:t>For students and families facing financial challenges</a:t>
            </a:r>
            <a:r>
              <a:rPr lang="en-US" b="1" dirty="0">
                <a:effectLst/>
              </a:rPr>
              <a:t>,</a:t>
            </a:r>
            <a:r>
              <a:rPr lang="en-US" dirty="0">
                <a:effectLst/>
              </a:rPr>
              <a:t> assistance in purchasing school supplies or uniforms may be available through Title I funds, which were decentralized so that the money goes directly to schools. The Title I Program provides federal funds to help economically disadvantaged children. Contact your child’s school directly to find out if it offers Title I assistance.</a:t>
            </a:r>
          </a:p>
          <a:p>
            <a:pPr>
              <a:buNone/>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1" dirty="0"/>
              <a:t>Library Resources : </a:t>
            </a:r>
            <a:r>
              <a:rPr lang="en-US" dirty="0"/>
              <a:t>HISD website has information about Houston Library. Students have access to check out and book with their student’s ID. HISD library link has also access to online Primary and Secondary resources online on reading, writing, math and science to enhance the quality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1" dirty="0"/>
              <a:t>Career Readiness: </a:t>
            </a:r>
            <a:r>
              <a:rPr lang="en-US" dirty="0"/>
              <a:t>The HISD College Readiness Department, which is under the division of College and Career Readiness, is committed to providing higher education access to all HISD students and works closely with campuses and district departments to create and maintain a college-bound culture throughout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1" dirty="0"/>
              <a:t>Meal : </a:t>
            </a:r>
            <a:r>
              <a:rPr lang="en-US" dirty="0"/>
              <a:t>Lunch menu calendar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1" dirty="0"/>
              <a:t>Transportation: </a:t>
            </a:r>
            <a:r>
              <a:rPr lang="en-US" b="0" dirty="0"/>
              <a:t>Parent information busses</a:t>
            </a:r>
            <a:r>
              <a:rPr lang="en-US" dirty="0"/>
              <a:t>, forms and documents, and safety rules. </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1" dirty="0"/>
              <a:t>Board: </a:t>
            </a:r>
            <a:r>
              <a:rPr lang="en-US" dirty="0"/>
              <a:t>HISD board meetings dates and members.</a:t>
            </a:r>
          </a:p>
          <a:p>
            <a:pPr>
              <a:buNone/>
            </a:pPr>
            <a:endParaRPr lang="en-US" dirty="0">
              <a:effectLst/>
            </a:endParaRPr>
          </a:p>
          <a:p>
            <a:endParaRPr lang="en-US" dirty="0">
              <a:effectLst/>
            </a:endParaRPr>
          </a:p>
          <a:p>
            <a:pPr>
              <a:buNone/>
            </a:pPr>
            <a:endParaRPr lang="en-US" b="0" u="none"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572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a:buNone/>
            </a:pPr>
            <a:r>
              <a:rPr lang="en-US" dirty="0"/>
              <a:t> Lets watch this video that talks about an additional resource that HISD offers to parents called Parent University. Some of you have heard about it but let us learn some more information about what it offers. </a:t>
            </a:r>
          </a:p>
          <a:p>
            <a:pPr>
              <a:buNone/>
            </a:pPr>
            <a:endParaRPr lang="en-US" dirty="0"/>
          </a:p>
          <a:p>
            <a:pPr>
              <a:buNone/>
            </a:pPr>
            <a:r>
              <a:rPr lang="en-US" dirty="0"/>
              <a:t>(Play Video)</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87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41866"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mn-cs"/>
              </a:rPr>
              <a:t>Facilitator Notes</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a:t>
            </a:r>
          </a:p>
          <a:p>
            <a:pPr>
              <a:buNone/>
            </a:pPr>
            <a:r>
              <a:rPr lang="en-US" dirty="0"/>
              <a:t>Lets now learn how to navigate the HISD website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245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itchFamily="34" charset="0"/>
              </a:rPr>
              <a:t>Facilitator Notes</a:t>
            </a:r>
            <a:r>
              <a:rPr lang="en-US" dirty="0">
                <a:solidFill>
                  <a:prstClr val="black"/>
                </a:solidFill>
                <a:latin typeface="Calibri" pitchFamily="34" charset="0"/>
              </a:rPr>
              <a:t>:</a:t>
            </a:r>
          </a:p>
          <a:p>
            <a:pPr marL="228600" indent="-228600">
              <a:buAutoNum type="arabicPeriod"/>
            </a:pPr>
            <a:r>
              <a:rPr lang="en-US" dirty="0"/>
              <a:t>Accessing the HISD website; HOUSTONISD.ORG</a:t>
            </a:r>
          </a:p>
          <a:p>
            <a:pPr marL="0" indent="0">
              <a:buNone/>
            </a:pPr>
            <a:endParaRPr lang="en-US" dirty="0"/>
          </a:p>
          <a:p>
            <a:pPr marL="228600" indent="-228600">
              <a:buAutoNum type="arabicPeriod"/>
            </a:pPr>
            <a:endParaRPr lang="en-US" dirty="0"/>
          </a:p>
          <a:p>
            <a:pPr>
              <a:buNone/>
            </a:pPr>
            <a:endParaRPr lang="en-US" dirty="0"/>
          </a:p>
        </p:txBody>
      </p:sp>
      <p:sp>
        <p:nvSpPr>
          <p:cNvPr id="4" name="Slide Number Placeholder 3"/>
          <p:cNvSpPr>
            <a:spLocks noGrp="1"/>
          </p:cNvSpPr>
          <p:nvPr>
            <p:ph type="sldNum" sz="quarter" idx="5"/>
          </p:nvPr>
        </p:nvSpPr>
        <p:spPr/>
        <p:txBody>
          <a:bodyPr/>
          <a:lstStyle/>
          <a:p>
            <a:fld id="{DCEFA3AB-C505-2249-9268-634B5AAFE17B}" type="slidenum">
              <a:rPr lang="en-US" smtClean="0"/>
              <a:t>9</a:t>
            </a:fld>
            <a:endParaRPr lang="en-US" dirty="0"/>
          </a:p>
        </p:txBody>
      </p:sp>
    </p:spTree>
    <p:extLst>
      <p:ext uri="{BB962C8B-B14F-4D97-AF65-F5344CB8AC3E}">
        <p14:creationId xmlns:p14="http://schemas.microsoft.com/office/powerpoint/2010/main" val="2484548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pic>
        <p:nvPicPr>
          <p:cNvPr id="15" name="Shape 15" descr="Background.jpg"/>
          <p:cNvPicPr preferRelativeResize="0"/>
          <p:nvPr/>
        </p:nvPicPr>
        <p:blipFill rotWithShape="1">
          <a:blip r:embed="rId2">
            <a:alphaModFix/>
          </a:blip>
          <a:srcRect/>
          <a:stretch/>
        </p:blipFill>
        <p:spPr>
          <a:xfrm>
            <a:off x="0" y="0"/>
            <a:ext cx="9144000" cy="6856856"/>
          </a:xfrm>
          <a:prstGeom prst="rect">
            <a:avLst/>
          </a:prstGeom>
          <a:noFill/>
          <a:ln>
            <a:noFill/>
          </a:ln>
        </p:spPr>
      </p:pic>
      <p:sp>
        <p:nvSpPr>
          <p:cNvPr id="16" name="Shape 16"/>
          <p:cNvSpPr txBox="1">
            <a:spLocks noGrp="1"/>
          </p:cNvSpPr>
          <p:nvPr>
            <p:ph type="ctrTitle"/>
          </p:nvPr>
        </p:nvSpPr>
        <p:spPr>
          <a:xfrm>
            <a:off x="457200" y="883001"/>
            <a:ext cx="7772400" cy="1714724"/>
          </a:xfrm>
          <a:prstGeom prst="rect">
            <a:avLst/>
          </a:prstGeom>
          <a:noFill/>
          <a:ln>
            <a:noFill/>
          </a:ln>
        </p:spPr>
        <p:txBody>
          <a:bodyPr wrap="square" lIns="91425" tIns="91425" rIns="91425" bIns="91425" anchor="b" anchorCtr="0"/>
          <a:lstStyle>
            <a:lvl1pPr marL="0" marR="0" lvl="0" indent="0" algn="l" rtl="0">
              <a:lnSpc>
                <a:spcPct val="100000"/>
              </a:lnSpc>
              <a:spcBef>
                <a:spcPts val="0"/>
              </a:spcBef>
              <a:buClr>
                <a:srgbClr val="FFFFFF"/>
              </a:buClr>
              <a:buFont typeface="Rockwell"/>
              <a:buNone/>
              <a:defRPr sz="7200" b="1" i="0" u="none" strike="noStrike" cap="none">
                <a:solidFill>
                  <a:srgbClr val="FFFFFF"/>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457200" y="2818597"/>
            <a:ext cx="7677431" cy="1752600"/>
          </a:xfrm>
          <a:prstGeom prst="rect">
            <a:avLst/>
          </a:prstGeom>
          <a:noFill/>
          <a:ln>
            <a:noFill/>
          </a:ln>
        </p:spPr>
        <p:txBody>
          <a:bodyPr wrap="square" lIns="91425" tIns="91425" rIns="91425" bIns="91425" anchor="t" anchorCtr="0"/>
          <a:lstStyle>
            <a:lvl1pPr marL="0" marR="0" lvl="0" indent="0" algn="l" rtl="0">
              <a:spcBef>
                <a:spcPts val="0"/>
              </a:spcBef>
              <a:buClr>
                <a:srgbClr val="FFFFFF"/>
              </a:buClr>
              <a:buFont typeface="Arial"/>
              <a:buNone/>
              <a:defRPr sz="2800" b="0" i="0" u="none" strike="noStrike" cap="none">
                <a:solidFill>
                  <a:srgbClr val="FFFFFF"/>
                </a:solidFill>
                <a:latin typeface="Arial"/>
                <a:ea typeface="Arial"/>
                <a:cs typeface="Arial"/>
                <a:sym typeface="Arial"/>
              </a:defRPr>
            </a:lvl1pPr>
            <a:lvl2pPr marL="457200" marR="0" lvl="1"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67A2B9"/>
              </a:buClr>
              <a:buFont typeface="Rockwell"/>
              <a:buNone/>
              <a:defRPr sz="4400" b="0" i="0" u="none" strike="noStrike" cap="none">
                <a:solidFill>
                  <a:srgbClr val="67A2B9"/>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342900" lvl="0" indent="-139700" rtl="0">
              <a:spcBef>
                <a:spcPts val="640"/>
              </a:spcBef>
              <a:defRPr>
                <a:solidFill>
                  <a:srgbClr val="595959"/>
                </a:solidFill>
              </a:defRPr>
            </a:lvl1pPr>
            <a:lvl2pPr marL="742950" marR="0" lvl="1" indent="-107950" algn="l" rtl="0">
              <a:spcBef>
                <a:spcPts val="560"/>
              </a:spcBef>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a:solidFill>
                <a:schemeClr val="lt1"/>
              </a:solidFill>
              <a:latin typeface="Arial"/>
              <a:ea typeface="Arial"/>
              <a:cs typeface="Arial"/>
              <a:sym typeface="Arial"/>
            </a:endParaRPr>
          </a:p>
        </p:txBody>
      </p:sp>
      <p:cxnSp>
        <p:nvCxnSpPr>
          <p:cNvPr id="22" name="Shape 22"/>
          <p:cNvCxnSpPr/>
          <p:nvPr/>
        </p:nvCxnSpPr>
        <p:spPr>
          <a:xfrm>
            <a:off x="457200" y="1417637"/>
            <a:ext cx="8229600"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67A2B9"/>
              </a:buClr>
              <a:buFont typeface="Rockwell"/>
              <a:buNone/>
              <a:defRPr sz="4400" b="0" i="0" u="none" strike="noStrike" cap="none">
                <a:solidFill>
                  <a:srgbClr val="67A2B9"/>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rgbClr val="595959"/>
              </a:buClr>
              <a:buFont typeface="Arial"/>
              <a:buNone/>
              <a:defRPr sz="2400" b="1" i="0" u="none" strike="noStrike" cap="none">
                <a:solidFill>
                  <a:srgbClr val="595959"/>
                </a:solidFill>
                <a:latin typeface="Arial"/>
                <a:ea typeface="Arial"/>
                <a:cs typeface="Arial"/>
                <a:sym typeface="Arial"/>
              </a:defRPr>
            </a:lvl1pPr>
            <a:lvl2pPr marL="457200" marR="0" lvl="1" indent="0" algn="l" rtl="0">
              <a:spcBef>
                <a:spcPts val="400"/>
              </a:spcBef>
              <a:buClr>
                <a:srgbClr val="595959"/>
              </a:buClr>
              <a:buFont typeface="Arial"/>
              <a:buNone/>
              <a:defRPr sz="2000" b="1" i="0" u="none" strike="noStrike" cap="none">
                <a:solidFill>
                  <a:srgbClr val="595959"/>
                </a:solidFill>
                <a:latin typeface="Arial"/>
                <a:ea typeface="Arial"/>
                <a:cs typeface="Arial"/>
                <a:sym typeface="Arial"/>
              </a:defRPr>
            </a:lvl2pPr>
            <a:lvl3pPr marL="914400" marR="0" lvl="2" indent="0" algn="l" rtl="0">
              <a:spcBef>
                <a:spcPts val="360"/>
              </a:spcBef>
              <a:buClr>
                <a:srgbClr val="595959"/>
              </a:buClr>
              <a:buFont typeface="Arial"/>
              <a:buNone/>
              <a:defRPr sz="1800" b="1" i="0" u="none" strike="noStrike" cap="none">
                <a:solidFill>
                  <a:srgbClr val="595959"/>
                </a:solidFill>
                <a:latin typeface="Arial"/>
                <a:ea typeface="Arial"/>
                <a:cs typeface="Arial"/>
                <a:sym typeface="Arial"/>
              </a:defRPr>
            </a:lvl3pPr>
            <a:lvl4pPr marL="1371600" marR="0" lvl="3" indent="0" algn="l" rtl="0">
              <a:spcBef>
                <a:spcPts val="320"/>
              </a:spcBef>
              <a:buClr>
                <a:srgbClr val="595959"/>
              </a:buClr>
              <a:buFont typeface="Arial"/>
              <a:buNone/>
              <a:defRPr sz="1600" b="1" i="0" u="none" strike="noStrike" cap="none">
                <a:solidFill>
                  <a:srgbClr val="595959"/>
                </a:solidFill>
                <a:latin typeface="Arial"/>
                <a:ea typeface="Arial"/>
                <a:cs typeface="Arial"/>
                <a:sym typeface="Arial"/>
              </a:defRPr>
            </a:lvl4pPr>
            <a:lvl5pPr marL="1828800" marR="0" lvl="4" indent="0" algn="l" rtl="0">
              <a:spcBef>
                <a:spcPts val="320"/>
              </a:spcBef>
              <a:buClr>
                <a:srgbClr val="595959"/>
              </a:buClr>
              <a:buFont typeface="Arial"/>
              <a:buNone/>
              <a:defRPr sz="1600" b="1" i="0" u="none" strike="noStrike" cap="none">
                <a:solidFill>
                  <a:srgbClr val="595959"/>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rgbClr val="595959"/>
              </a:buClr>
              <a:buSzPct val="100000"/>
              <a:buFont typeface="Arial"/>
              <a:buChar char="•"/>
              <a:defRPr sz="2400" b="0" i="0" u="none" strike="noStrike" cap="none">
                <a:solidFill>
                  <a:srgbClr val="595959"/>
                </a:solidFill>
                <a:latin typeface="Arial"/>
                <a:ea typeface="Arial"/>
                <a:cs typeface="Arial"/>
                <a:sym typeface="Arial"/>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rial"/>
                <a:ea typeface="Arial"/>
                <a:cs typeface="Arial"/>
                <a:sym typeface="Arial"/>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rgbClr val="595959"/>
              </a:buClr>
              <a:buFont typeface="Arial"/>
              <a:buNone/>
              <a:defRPr sz="2400" b="1" i="0" u="none" strike="noStrike" cap="none">
                <a:solidFill>
                  <a:srgbClr val="595959"/>
                </a:solidFill>
                <a:latin typeface="Arial"/>
                <a:ea typeface="Arial"/>
                <a:cs typeface="Arial"/>
                <a:sym typeface="Arial"/>
              </a:defRPr>
            </a:lvl1pPr>
            <a:lvl2pPr marL="457200" marR="0" lvl="1" indent="0" algn="l" rtl="0">
              <a:spcBef>
                <a:spcPts val="400"/>
              </a:spcBef>
              <a:buClr>
                <a:srgbClr val="595959"/>
              </a:buClr>
              <a:buFont typeface="Arial"/>
              <a:buNone/>
              <a:defRPr sz="2000" b="1" i="0" u="none" strike="noStrike" cap="none">
                <a:solidFill>
                  <a:srgbClr val="595959"/>
                </a:solidFill>
                <a:latin typeface="Arial"/>
                <a:ea typeface="Arial"/>
                <a:cs typeface="Arial"/>
                <a:sym typeface="Arial"/>
              </a:defRPr>
            </a:lvl2pPr>
            <a:lvl3pPr marL="914400" marR="0" lvl="2" indent="0" algn="l" rtl="0">
              <a:spcBef>
                <a:spcPts val="360"/>
              </a:spcBef>
              <a:buClr>
                <a:srgbClr val="595959"/>
              </a:buClr>
              <a:buFont typeface="Arial"/>
              <a:buNone/>
              <a:defRPr sz="1800" b="1" i="0" u="none" strike="noStrike" cap="none">
                <a:solidFill>
                  <a:srgbClr val="595959"/>
                </a:solidFill>
                <a:latin typeface="Arial"/>
                <a:ea typeface="Arial"/>
                <a:cs typeface="Arial"/>
                <a:sym typeface="Arial"/>
              </a:defRPr>
            </a:lvl3pPr>
            <a:lvl4pPr marL="1371600" marR="0" lvl="3" indent="0" algn="l" rtl="0">
              <a:spcBef>
                <a:spcPts val="320"/>
              </a:spcBef>
              <a:buClr>
                <a:srgbClr val="595959"/>
              </a:buClr>
              <a:buFont typeface="Arial"/>
              <a:buNone/>
              <a:defRPr sz="1600" b="1" i="0" u="none" strike="noStrike" cap="none">
                <a:solidFill>
                  <a:srgbClr val="595959"/>
                </a:solidFill>
                <a:latin typeface="Arial"/>
                <a:ea typeface="Arial"/>
                <a:cs typeface="Arial"/>
                <a:sym typeface="Arial"/>
              </a:defRPr>
            </a:lvl4pPr>
            <a:lvl5pPr marL="1828800" marR="0" lvl="4" indent="0" algn="l" rtl="0">
              <a:spcBef>
                <a:spcPts val="320"/>
              </a:spcBef>
              <a:buClr>
                <a:srgbClr val="595959"/>
              </a:buClr>
              <a:buFont typeface="Arial"/>
              <a:buNone/>
              <a:defRPr sz="1600" b="1" i="0" u="none" strike="noStrike" cap="none">
                <a:solidFill>
                  <a:srgbClr val="595959"/>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rgbClr val="595959"/>
              </a:buClr>
              <a:buSzPct val="100000"/>
              <a:buFont typeface="Arial"/>
              <a:buChar char="•"/>
              <a:defRPr sz="2400" b="0" i="0" u="none" strike="noStrike" cap="none">
                <a:solidFill>
                  <a:srgbClr val="595959"/>
                </a:solidFill>
                <a:latin typeface="Arial"/>
                <a:ea typeface="Arial"/>
                <a:cs typeface="Arial"/>
                <a:sym typeface="Arial"/>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Arial"/>
                <a:ea typeface="Arial"/>
                <a:cs typeface="Arial"/>
                <a:sym typeface="Arial"/>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cxnSp>
        <p:nvCxnSpPr>
          <p:cNvPr id="44" name="Shape 44"/>
          <p:cNvCxnSpPr/>
          <p:nvPr/>
        </p:nvCxnSpPr>
        <p:spPr>
          <a:xfrm>
            <a:off x="457200" y="1417637"/>
            <a:ext cx="8229600"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buClr>
                <a:srgbClr val="67A2B9"/>
              </a:buClr>
              <a:buFont typeface="Rockwell"/>
              <a:buNone/>
              <a:defRPr sz="2000" b="1" i="0" u="none" strike="noStrike" cap="none">
                <a:solidFill>
                  <a:srgbClr val="67A2B9"/>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rgbClr val="595959"/>
              </a:buClr>
              <a:buSzPct val="100000"/>
              <a:buFont typeface="Arial"/>
              <a:buChar char="•"/>
              <a:defRPr sz="3200" b="0" i="0" u="none" strike="noStrike" cap="none">
                <a:solidFill>
                  <a:srgbClr val="595959"/>
                </a:solidFill>
                <a:latin typeface="Arial"/>
                <a:ea typeface="Arial"/>
                <a:cs typeface="Arial"/>
                <a:sym typeface="Arial"/>
              </a:defRPr>
            </a:lvl1pPr>
            <a:lvl2pPr marL="742950" marR="0" lvl="1" indent="-107950" algn="l" rtl="0">
              <a:spcBef>
                <a:spcPts val="560"/>
              </a:spcBef>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rgbClr val="595959"/>
              </a:buClr>
              <a:buFont typeface="Arial"/>
              <a:buNone/>
              <a:defRPr sz="1400" b="0" i="0" u="none" strike="noStrike" cap="none">
                <a:solidFill>
                  <a:srgbClr val="595959"/>
                </a:solidFill>
                <a:latin typeface="Arial"/>
                <a:ea typeface="Arial"/>
                <a:cs typeface="Arial"/>
                <a:sym typeface="Arial"/>
              </a:defRPr>
            </a:lvl1pPr>
            <a:lvl2pPr marL="457200" marR="0" lvl="1" indent="0" algn="l" rtl="0">
              <a:spcBef>
                <a:spcPts val="240"/>
              </a:spcBef>
              <a:buClr>
                <a:srgbClr val="595959"/>
              </a:buClr>
              <a:buFont typeface="Arial"/>
              <a:buNone/>
              <a:defRPr sz="1200" b="0" i="0" u="none" strike="noStrike" cap="none">
                <a:solidFill>
                  <a:srgbClr val="595959"/>
                </a:solidFill>
                <a:latin typeface="Arial"/>
                <a:ea typeface="Arial"/>
                <a:cs typeface="Arial"/>
                <a:sym typeface="Arial"/>
              </a:defRPr>
            </a:lvl2pPr>
            <a:lvl3pPr marL="914400" marR="0" lvl="2" indent="0" algn="l" rtl="0">
              <a:spcBef>
                <a:spcPts val="200"/>
              </a:spcBef>
              <a:buClr>
                <a:srgbClr val="595959"/>
              </a:buClr>
              <a:buFont typeface="Arial"/>
              <a:buNone/>
              <a:defRPr sz="1000" b="0" i="0" u="none" strike="noStrike" cap="none">
                <a:solidFill>
                  <a:srgbClr val="595959"/>
                </a:solidFill>
                <a:latin typeface="Arial"/>
                <a:ea typeface="Arial"/>
                <a:cs typeface="Arial"/>
                <a:sym typeface="Arial"/>
              </a:defRPr>
            </a:lvl3pPr>
            <a:lvl4pPr marL="1371600" marR="0" lvl="3" indent="0" algn="l" rtl="0">
              <a:spcBef>
                <a:spcPts val="180"/>
              </a:spcBef>
              <a:buClr>
                <a:srgbClr val="595959"/>
              </a:buClr>
              <a:buFont typeface="Arial"/>
              <a:buNone/>
              <a:defRPr sz="900" b="0" i="0" u="none" strike="noStrike" cap="none">
                <a:solidFill>
                  <a:srgbClr val="595959"/>
                </a:solidFill>
                <a:latin typeface="Arial"/>
                <a:ea typeface="Arial"/>
                <a:cs typeface="Arial"/>
                <a:sym typeface="Arial"/>
              </a:defRPr>
            </a:lvl4pPr>
            <a:lvl5pPr marL="1828800" marR="0" lvl="4" indent="0" algn="l" rtl="0">
              <a:spcBef>
                <a:spcPts val="180"/>
              </a:spcBef>
              <a:buClr>
                <a:srgbClr val="595959"/>
              </a:buClr>
              <a:buFont typeface="Arial"/>
              <a:buNone/>
              <a:defRPr sz="900" b="0" i="0" u="none" strike="noStrike" cap="none">
                <a:solidFill>
                  <a:srgbClr val="595959"/>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buClr>
                <a:srgbClr val="67A2B9"/>
              </a:buClr>
              <a:buFont typeface="Rockwell"/>
              <a:buNone/>
              <a:defRPr sz="2000" b="1" i="0" u="none" strike="noStrike" cap="none">
                <a:solidFill>
                  <a:srgbClr val="67A2B9"/>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rgbClr val="595959"/>
              </a:buClr>
              <a:buFont typeface="Arial"/>
              <a:buNone/>
              <a:defRPr sz="3200" b="0" i="0" u="none" strike="noStrike" cap="none">
                <a:solidFill>
                  <a:srgbClr val="595959"/>
                </a:solidFill>
                <a:latin typeface="Arial"/>
                <a:ea typeface="Arial"/>
                <a:cs typeface="Arial"/>
                <a:sym typeface="Arial"/>
              </a:defRPr>
            </a:lvl1pPr>
            <a:lvl2pPr marL="457200" marR="0" lvl="1" indent="0" algn="l" rtl="0">
              <a:spcBef>
                <a:spcPts val="560"/>
              </a:spcBef>
              <a:buClr>
                <a:srgbClr val="595959"/>
              </a:buClr>
              <a:buFont typeface="Arial"/>
              <a:buNone/>
              <a:defRPr sz="2800" b="0" i="0" u="none" strike="noStrike" cap="none">
                <a:solidFill>
                  <a:srgbClr val="595959"/>
                </a:solidFill>
                <a:latin typeface="Arial"/>
                <a:ea typeface="Arial"/>
                <a:cs typeface="Arial"/>
                <a:sym typeface="Arial"/>
              </a:defRPr>
            </a:lvl2pPr>
            <a:lvl3pPr marL="914400" marR="0" lvl="2" indent="0" algn="l" rtl="0">
              <a:spcBef>
                <a:spcPts val="480"/>
              </a:spcBef>
              <a:buClr>
                <a:srgbClr val="595959"/>
              </a:buClr>
              <a:buFont typeface="Arial"/>
              <a:buNone/>
              <a:defRPr sz="2400" b="0" i="0" u="none" strike="noStrike" cap="none">
                <a:solidFill>
                  <a:srgbClr val="595959"/>
                </a:solidFill>
                <a:latin typeface="Arial"/>
                <a:ea typeface="Arial"/>
                <a:cs typeface="Arial"/>
                <a:sym typeface="Arial"/>
              </a:defRPr>
            </a:lvl3pPr>
            <a:lvl4pPr marL="1371600" marR="0" lvl="3" indent="0" algn="l" rtl="0">
              <a:spcBef>
                <a:spcPts val="400"/>
              </a:spcBef>
              <a:buClr>
                <a:srgbClr val="595959"/>
              </a:buClr>
              <a:buFont typeface="Arial"/>
              <a:buNone/>
              <a:defRPr sz="2000" b="0" i="0" u="none" strike="noStrike" cap="none">
                <a:solidFill>
                  <a:srgbClr val="595959"/>
                </a:solidFill>
                <a:latin typeface="Arial"/>
                <a:ea typeface="Arial"/>
                <a:cs typeface="Arial"/>
                <a:sym typeface="Arial"/>
              </a:defRPr>
            </a:lvl4pPr>
            <a:lvl5pPr marL="1828800" marR="0" lvl="4" indent="0" algn="l" rtl="0">
              <a:spcBef>
                <a:spcPts val="400"/>
              </a:spcBef>
              <a:buClr>
                <a:srgbClr val="595959"/>
              </a:buClr>
              <a:buFont typeface="Arial"/>
              <a:buNone/>
              <a:defRPr sz="2000" b="0" i="0" u="none" strike="noStrike" cap="none">
                <a:solidFill>
                  <a:srgbClr val="595959"/>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buClr>
                <a:srgbClr val="595959"/>
              </a:buClr>
              <a:buFont typeface="Arial"/>
              <a:buNone/>
              <a:defRPr sz="1400" b="0" i="0" u="none" strike="noStrike" cap="none">
                <a:solidFill>
                  <a:srgbClr val="595959"/>
                </a:solidFill>
                <a:latin typeface="Arial"/>
                <a:ea typeface="Arial"/>
                <a:cs typeface="Arial"/>
                <a:sym typeface="Arial"/>
              </a:defRPr>
            </a:lvl1pPr>
            <a:lvl2pPr marL="457200" marR="0" lvl="1" indent="0" algn="l" rtl="0">
              <a:spcBef>
                <a:spcPts val="240"/>
              </a:spcBef>
              <a:buClr>
                <a:srgbClr val="595959"/>
              </a:buClr>
              <a:buFont typeface="Arial"/>
              <a:buNone/>
              <a:defRPr sz="1200" b="0" i="0" u="none" strike="noStrike" cap="none">
                <a:solidFill>
                  <a:srgbClr val="595959"/>
                </a:solidFill>
                <a:latin typeface="Arial"/>
                <a:ea typeface="Arial"/>
                <a:cs typeface="Arial"/>
                <a:sym typeface="Arial"/>
              </a:defRPr>
            </a:lvl2pPr>
            <a:lvl3pPr marL="914400" marR="0" lvl="2" indent="0" algn="l" rtl="0">
              <a:spcBef>
                <a:spcPts val="200"/>
              </a:spcBef>
              <a:buClr>
                <a:srgbClr val="595959"/>
              </a:buClr>
              <a:buFont typeface="Arial"/>
              <a:buNone/>
              <a:defRPr sz="1000" b="0" i="0" u="none" strike="noStrike" cap="none">
                <a:solidFill>
                  <a:srgbClr val="595959"/>
                </a:solidFill>
                <a:latin typeface="Arial"/>
                <a:ea typeface="Arial"/>
                <a:cs typeface="Arial"/>
                <a:sym typeface="Arial"/>
              </a:defRPr>
            </a:lvl3pPr>
            <a:lvl4pPr marL="1371600" marR="0" lvl="3" indent="0" algn="l" rtl="0">
              <a:spcBef>
                <a:spcPts val="180"/>
              </a:spcBef>
              <a:buClr>
                <a:srgbClr val="595959"/>
              </a:buClr>
              <a:buFont typeface="Arial"/>
              <a:buNone/>
              <a:defRPr sz="900" b="0" i="0" u="none" strike="noStrike" cap="none">
                <a:solidFill>
                  <a:srgbClr val="595959"/>
                </a:solidFill>
                <a:latin typeface="Arial"/>
                <a:ea typeface="Arial"/>
                <a:cs typeface="Arial"/>
                <a:sym typeface="Arial"/>
              </a:defRPr>
            </a:lvl4pPr>
            <a:lvl5pPr marL="1828800" marR="0" lvl="4" indent="0" algn="l" rtl="0">
              <a:spcBef>
                <a:spcPts val="180"/>
              </a:spcBef>
              <a:buClr>
                <a:srgbClr val="595959"/>
              </a:buClr>
              <a:buFont typeface="Arial"/>
              <a:buNone/>
              <a:defRPr sz="900" b="0" i="0" u="none" strike="noStrike" cap="none">
                <a:solidFill>
                  <a:srgbClr val="595959"/>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67A2B9"/>
              </a:buClr>
              <a:buFont typeface="Rockwell"/>
              <a:buNone/>
              <a:defRPr sz="4400" b="0" i="0" u="none" strike="noStrike" cap="none">
                <a:solidFill>
                  <a:srgbClr val="67A2B9"/>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rot="5400000">
            <a:off x="2309018" y="-251618"/>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rgbClr val="595959"/>
              </a:buClr>
              <a:buSzPct val="100000"/>
              <a:buFont typeface="Arial"/>
              <a:buChar char="•"/>
              <a:defRPr sz="3200" b="0" i="0" u="none" strike="noStrike" cap="none">
                <a:solidFill>
                  <a:srgbClr val="595959"/>
                </a:solidFill>
                <a:latin typeface="Arial"/>
                <a:ea typeface="Arial"/>
                <a:cs typeface="Arial"/>
                <a:sym typeface="Arial"/>
              </a:defRPr>
            </a:lvl1pPr>
            <a:lvl2pPr marL="742950" marR="0" lvl="1" indent="-107950" algn="l" rtl="0">
              <a:spcBef>
                <a:spcPts val="560"/>
              </a:spcBef>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cxnSp>
        <p:nvCxnSpPr>
          <p:cNvPr id="61" name="Shape 61"/>
          <p:cNvCxnSpPr/>
          <p:nvPr/>
        </p:nvCxnSpPr>
        <p:spPr>
          <a:xfrm>
            <a:off x="457200" y="1417637"/>
            <a:ext cx="8229600"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l" rtl="0">
              <a:spcBef>
                <a:spcPts val="0"/>
              </a:spcBef>
              <a:buClr>
                <a:srgbClr val="67A2B9"/>
              </a:buClr>
              <a:buFont typeface="Rockwell"/>
              <a:buNone/>
              <a:defRPr sz="4400" b="0" i="0" u="none" strike="noStrike" cap="none">
                <a:solidFill>
                  <a:srgbClr val="67A2B9"/>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rgbClr val="595959"/>
              </a:buClr>
              <a:buSzPct val="100000"/>
              <a:buFont typeface="Arial"/>
              <a:buChar char="•"/>
              <a:defRPr sz="3200" b="0" i="0" u="none" strike="noStrike" cap="none">
                <a:solidFill>
                  <a:srgbClr val="595959"/>
                </a:solidFill>
                <a:latin typeface="Arial"/>
                <a:ea typeface="Arial"/>
                <a:cs typeface="Arial"/>
                <a:sym typeface="Arial"/>
              </a:defRPr>
            </a:lvl1pPr>
            <a:lvl2pPr marL="742950" marR="0" lvl="1" indent="-107950" algn="l" rtl="0">
              <a:spcBef>
                <a:spcPts val="560"/>
              </a:spcBef>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Arial"/>
                <a:ea typeface="Arial"/>
                <a:cs typeface="Arial"/>
                <a:sym typeface="Arial"/>
              </a:rPr>
              <a:t>‹#›</a:t>
            </a:fld>
            <a:endParaRPr lang="en-US" sz="1200">
              <a:solidFill>
                <a:schemeClr val="lt1"/>
              </a:solidFill>
              <a:latin typeface="Arial"/>
              <a:ea typeface="Arial"/>
              <a:cs typeface="Arial"/>
              <a:sym typeface="Arial"/>
            </a:endParaRPr>
          </a:p>
        </p:txBody>
      </p:sp>
      <p:cxnSp>
        <p:nvCxnSpPr>
          <p:cNvPr id="66" name="Shape 66"/>
          <p:cNvCxnSpPr/>
          <p:nvPr/>
        </p:nvCxnSpPr>
        <p:spPr>
          <a:xfrm>
            <a:off x="6629400" y="274637"/>
            <a:ext cx="0" cy="5851525"/>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6668"/>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905802"/>
            <a:ext cx="8229600" cy="3667225"/>
          </a:xfrm>
        </p:spPr>
        <p:txBody>
          <a:bodyPr>
            <a:normAutofit/>
          </a:bodyPr>
          <a:lstStyle>
            <a:lvl1pPr>
              <a:defRPr sz="2000">
                <a:latin typeface="Rockwell" panose="02060603020205020403" pitchFamily="18" charset="77"/>
              </a:defRPr>
            </a:lvl1pPr>
            <a:lvl2pPr>
              <a:defRPr sz="2000">
                <a:latin typeface="Rockwell" panose="02060603020205020403" pitchFamily="18" charset="77"/>
              </a:defRPr>
            </a:lvl2pPr>
            <a:lvl3pPr>
              <a:defRPr sz="2000">
                <a:latin typeface="Rockwell" panose="02060603020205020403" pitchFamily="18" charset="77"/>
              </a:defRPr>
            </a:lvl3pPr>
            <a:lvl4pPr>
              <a:defRPr sz="2000">
                <a:latin typeface="Rockwell" panose="02060603020205020403" pitchFamily="18" charset="77"/>
              </a:defRPr>
            </a:lvl4pPr>
            <a:lvl5pPr>
              <a:defRPr sz="2000">
                <a:latin typeface="Rockwell" panose="02060603020205020403" pitchFamily="18"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5" name="Straight Connector 4">
            <a:extLst>
              <a:ext uri="{FF2B5EF4-FFF2-40B4-BE49-F238E27FC236}">
                <a16:creationId xmlns:a16="http://schemas.microsoft.com/office/drawing/2014/main" id="{DF25CEFE-FE84-9843-B9D3-58AD65AE3C0B}"/>
              </a:ext>
            </a:extLst>
          </p:cNvPr>
          <p:cNvCxnSpPr/>
          <p:nvPr userDrawn="1"/>
        </p:nvCxnSpPr>
        <p:spPr>
          <a:xfrm>
            <a:off x="457200" y="1549668"/>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37252EFF-E9DB-3F44-91D8-3DC844A65E5F}"/>
              </a:ext>
            </a:extLst>
          </p:cNvPr>
          <p:cNvSpPr>
            <a:spLocks noGrp="1"/>
          </p:cNvSpPr>
          <p:nvPr>
            <p:ph type="body" sz="quarter" idx="13" hasCustomPrompt="1"/>
          </p:nvPr>
        </p:nvSpPr>
        <p:spPr>
          <a:xfrm>
            <a:off x="457200" y="6308725"/>
            <a:ext cx="6386513" cy="365125"/>
          </a:xfrm>
        </p:spPr>
        <p:txBody>
          <a:bodyPr anchor="ctr">
            <a:noAutofit/>
          </a:bodyPr>
          <a:lstStyle>
            <a:lvl1pPr marL="0" indent="0">
              <a:buNone/>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Getting Involved in Your Child’s Education</a:t>
            </a:r>
          </a:p>
        </p:txBody>
      </p:sp>
    </p:spTree>
    <p:extLst>
      <p:ext uri="{BB962C8B-B14F-4D97-AF65-F5344CB8AC3E}">
        <p14:creationId xmlns:p14="http://schemas.microsoft.com/office/powerpoint/2010/main" val="82047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1">
            <a:alphaModFix/>
          </a:blip>
          <a:srcRect/>
          <a:stretch/>
        </p:blipFill>
        <p:spPr>
          <a:xfrm>
            <a:off x="0" y="6332314"/>
            <a:ext cx="9144000" cy="457200"/>
          </a:xfrm>
          <a:prstGeom prst="rect">
            <a:avLst/>
          </a:prstGeom>
          <a:noFill/>
          <a:ln>
            <a:noFill/>
          </a:ln>
        </p:spPr>
      </p:pic>
      <p:sp>
        <p:nvSpPr>
          <p:cNvPr id="11" name="Shape 1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67A2B9"/>
              </a:buClr>
              <a:buFont typeface="Rockwell"/>
              <a:buNone/>
              <a:defRPr sz="4400" b="0" i="0" u="none" strike="noStrike" cap="none">
                <a:solidFill>
                  <a:srgbClr val="67A2B9"/>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rgbClr val="595959"/>
              </a:buClr>
              <a:buSzPct val="100000"/>
              <a:buFont typeface="Arial"/>
              <a:buChar char="•"/>
              <a:defRPr sz="3200" b="0" i="0" u="none" strike="noStrike" cap="none">
                <a:solidFill>
                  <a:srgbClr val="595959"/>
                </a:solidFill>
                <a:latin typeface="Arial"/>
                <a:ea typeface="Arial"/>
                <a:cs typeface="Arial"/>
                <a:sym typeface="Arial"/>
              </a:defRPr>
            </a:lvl1pPr>
            <a:lvl2pPr marL="742950" marR="0" lvl="1" indent="-107950" algn="l" rtl="0">
              <a:spcBef>
                <a:spcPts val="560"/>
              </a:spcBef>
              <a:buClr>
                <a:srgbClr val="595959"/>
              </a:buClr>
              <a:buSzPct val="100000"/>
              <a:buFont typeface="Arial"/>
              <a:buChar char="–"/>
              <a:defRPr sz="2800" b="0" i="0" u="none" strike="noStrike" cap="none">
                <a:solidFill>
                  <a:srgbClr val="595959"/>
                </a:solidFill>
                <a:latin typeface="Arial"/>
                <a:ea typeface="Arial"/>
                <a:cs typeface="Arial"/>
                <a:sym typeface="Arial"/>
              </a:defRPr>
            </a:lvl2pPr>
            <a:lvl3pPr marL="1143000" marR="0" lvl="2" indent="-76200" algn="l" rtl="0">
              <a:spcBef>
                <a:spcPts val="480"/>
              </a:spcBef>
              <a:buClr>
                <a:srgbClr val="595959"/>
              </a:buClr>
              <a:buSzPct val="100000"/>
              <a:buFont typeface="Arial"/>
              <a:buChar char="•"/>
              <a:defRPr sz="2400" b="0" i="0" u="none" strike="noStrike" cap="none">
                <a:solidFill>
                  <a:srgbClr val="595959"/>
                </a:solidFill>
                <a:latin typeface="Arial"/>
                <a:ea typeface="Arial"/>
                <a:cs typeface="Arial"/>
                <a:sym typeface="Arial"/>
              </a:defRPr>
            </a:lvl3pPr>
            <a:lvl4pPr marL="1600200" marR="0" lvl="3"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4pPr>
            <a:lvl5pPr marL="2057400" marR="0" lvl="4" indent="-101600" algn="l" rtl="0">
              <a:spcBef>
                <a:spcPts val="400"/>
              </a:spcBef>
              <a:buClr>
                <a:srgbClr val="595959"/>
              </a:buClr>
              <a:buSzPct val="100000"/>
              <a:buFont typeface="Arial"/>
              <a:buChar char="»"/>
              <a:defRPr sz="2000" b="0" i="0" u="none" strike="noStrike" cap="none">
                <a:solidFill>
                  <a:srgbClr val="595959"/>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6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oustonisd.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parentuniversity.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FACE@HoustonISD.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youtu.be/1MOobvg-hqU" TargetMode="External"/><Relationship Id="rId2" Type="http://schemas.openxmlformats.org/officeDocument/2006/relationships/video" Target="https://www.youtube.com/embed/1MOobvg-hqU?feature=oembed" TargetMode="External"/><Relationship Id="rId1" Type="http://schemas.openxmlformats.org/officeDocument/2006/relationships/video" Target="https://www.youtube.com/embed/rwjHrHvE6KY?feature=oembed" TargetMode="External"/><Relationship Id="rId6" Type="http://schemas.openxmlformats.org/officeDocument/2006/relationships/hyperlink" Target="https://youtu.be/rwjHrHvE6KY" TargetMode="External"/><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houstonis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2B9"/>
        </a:solid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488731" y="867102"/>
            <a:ext cx="8430417" cy="2711669"/>
          </a:xfrm>
          <a:prstGeom prst="rect">
            <a:avLst/>
          </a:prstGeom>
          <a:noFill/>
          <a:ln>
            <a:noFill/>
          </a:ln>
        </p:spPr>
        <p:txBody>
          <a:bodyPr wrap="square" lIns="0" tIns="0" rIns="0" bIns="0" anchor="b" anchorCtr="0">
            <a:noAutofit/>
          </a:bodyPr>
          <a:lstStyle/>
          <a:p>
            <a:pPr marL="0" marR="0" lvl="0" indent="0" algn="l" rtl="0">
              <a:lnSpc>
                <a:spcPct val="94444"/>
              </a:lnSpc>
              <a:spcBef>
                <a:spcPts val="0"/>
              </a:spcBef>
              <a:buClr>
                <a:srgbClr val="FFFFFF"/>
              </a:buClr>
              <a:buSzPct val="25000"/>
              <a:buFont typeface="Rockwell"/>
              <a:buNone/>
            </a:pPr>
            <a:r>
              <a:rPr lang="en-US" sz="4800" dirty="0"/>
              <a:t>HISD 101 </a:t>
            </a:r>
            <a:br>
              <a:rPr lang="en-US" sz="4800" dirty="0"/>
            </a:br>
            <a:r>
              <a:rPr lang="en-US" sz="4800" dirty="0"/>
              <a:t>Fundamental Resources for Parents </a:t>
            </a:r>
            <a:endParaRPr lang="en-US" sz="4800" b="1" i="0" u="none" strike="noStrike" cap="none" dirty="0">
              <a:solidFill>
                <a:srgbClr val="FFFFFF"/>
              </a:solidFill>
              <a:latin typeface="Rockwell"/>
              <a:ea typeface="Rockwell"/>
              <a:cs typeface="Rockwell"/>
              <a:sym typeface="Rockwell"/>
            </a:endParaRPr>
          </a:p>
        </p:txBody>
      </p:sp>
      <p:sp>
        <p:nvSpPr>
          <p:cNvPr id="73" name="Shape 73"/>
          <p:cNvSpPr txBox="1"/>
          <p:nvPr/>
        </p:nvSpPr>
        <p:spPr>
          <a:xfrm>
            <a:off x="488731" y="5072194"/>
            <a:ext cx="5392116" cy="485924"/>
          </a:xfrm>
          <a:prstGeom prst="rect">
            <a:avLst/>
          </a:prstGeom>
          <a:noFill/>
          <a:ln>
            <a:noFill/>
          </a:ln>
        </p:spPr>
        <p:txBody>
          <a:bodyPr wrap="square" lIns="0" tIns="0" rIns="0" bIns="0" anchor="t" anchorCtr="0">
            <a:noAutofit/>
          </a:bodyPr>
          <a:lstStyle/>
          <a:p>
            <a:pPr lvl="0" defTabSz="457200">
              <a:spcAft>
                <a:spcPts val="600"/>
              </a:spcAft>
            </a:pPr>
            <a:r>
              <a:rPr lang="en-US" sz="1600" kern="1200" dirty="0">
                <a:solidFill>
                  <a:prstClr val="white"/>
                </a:solidFill>
                <a:latin typeface="Rockwell" pitchFamily="18" charset="0"/>
                <a:ea typeface="+mn-ea"/>
                <a:cs typeface="+mn-cs"/>
              </a:rPr>
              <a:t>Family and Community Engagement (FACE) Department</a:t>
            </a:r>
          </a:p>
          <a:p>
            <a:pPr lvl="0" algn="ctr" defTabSz="457200">
              <a:spcAft>
                <a:spcPts val="600"/>
              </a:spcAft>
            </a:pPr>
            <a:r>
              <a:rPr lang="en-US" kern="1200" dirty="0">
                <a:solidFill>
                  <a:prstClr val="white"/>
                </a:solidFill>
                <a:latin typeface="Rockwell" pitchFamily="18" charset="0"/>
                <a:ea typeface="+mn-ea"/>
                <a:cs typeface="+mn-cs"/>
              </a:rPr>
              <a:t>Embracing Partnerships. Advancing Learning</a:t>
            </a:r>
            <a:endParaRPr lang="en-US" sz="1800" b="0" i="1" u="none" strike="noStrike" cap="none" dirty="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25F01-0C0D-4C7A-B929-EAC8C1731CDA}"/>
              </a:ext>
            </a:extLst>
          </p:cNvPr>
          <p:cNvSpPr>
            <a:spLocks noGrp="1"/>
          </p:cNvSpPr>
          <p:nvPr>
            <p:ph type="title"/>
          </p:nvPr>
        </p:nvSpPr>
        <p:spPr/>
        <p:txBody>
          <a:bodyPr/>
          <a:lstStyle/>
          <a:p>
            <a:r>
              <a:rPr lang="en-US" b="1" dirty="0"/>
              <a:t>Navigating HISD Website</a:t>
            </a:r>
            <a:endParaRPr lang="en-US" dirty="0"/>
          </a:p>
        </p:txBody>
      </p:sp>
      <p:sp>
        <p:nvSpPr>
          <p:cNvPr id="11" name="Text Placeholder 10">
            <a:extLst>
              <a:ext uri="{FF2B5EF4-FFF2-40B4-BE49-F238E27FC236}">
                <a16:creationId xmlns:a16="http://schemas.microsoft.com/office/drawing/2014/main" id="{223CF096-6453-4140-8C13-60E403D834AE}"/>
              </a:ext>
            </a:extLst>
          </p:cNvPr>
          <p:cNvSpPr>
            <a:spLocks noGrp="1"/>
          </p:cNvSpPr>
          <p:nvPr>
            <p:ph type="body" idx="1"/>
          </p:nvPr>
        </p:nvSpPr>
        <p:spPr/>
        <p:txBody>
          <a:bodyPr/>
          <a:lstStyle/>
          <a:p>
            <a:r>
              <a:rPr lang="en-US" sz="1400" dirty="0"/>
              <a:t>Select “</a:t>
            </a:r>
            <a:r>
              <a:rPr lang="en-US" sz="1400" b="1" u="sng" dirty="0"/>
              <a:t>Students &amp; Parents</a:t>
            </a:r>
            <a:r>
              <a:rPr lang="en-US" sz="1400" dirty="0"/>
              <a:t>” to access HISD resources </a:t>
            </a:r>
          </a:p>
          <a:p>
            <a:endParaRPr lang="en-US" dirty="0"/>
          </a:p>
        </p:txBody>
      </p:sp>
      <p:sp>
        <p:nvSpPr>
          <p:cNvPr id="2" name="Slide Number Placeholder 1">
            <a:extLst>
              <a:ext uri="{FF2B5EF4-FFF2-40B4-BE49-F238E27FC236}">
                <a16:creationId xmlns:a16="http://schemas.microsoft.com/office/drawing/2014/main" id="{CB64A5F7-439D-4220-861B-C6937E1CA87A}"/>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Arial"/>
                <a:ea typeface="Arial"/>
                <a:cs typeface="Arial"/>
                <a:sym typeface="Arial"/>
              </a:rPr>
              <a:t>10</a:t>
            </a:fld>
            <a:endParaRPr lang="en-US" sz="1200">
              <a:solidFill>
                <a:schemeClr val="lt1"/>
              </a:solidFill>
              <a:latin typeface="Arial"/>
              <a:ea typeface="Arial"/>
              <a:cs typeface="Arial"/>
              <a:sym typeface="Arial"/>
            </a:endParaRPr>
          </a:p>
        </p:txBody>
      </p:sp>
      <p:pic>
        <p:nvPicPr>
          <p:cNvPr id="9" name="Content Placeholder 8">
            <a:extLst>
              <a:ext uri="{FF2B5EF4-FFF2-40B4-BE49-F238E27FC236}">
                <a16:creationId xmlns:a16="http://schemas.microsoft.com/office/drawing/2014/main" id="{3D66281B-1BAB-48F7-B278-C5DD89F346C5}"/>
              </a:ext>
            </a:extLst>
          </p:cNvPr>
          <p:cNvPicPr>
            <a:picLocks noGrp="1" noChangeAspect="1"/>
          </p:cNvPicPr>
          <p:nvPr>
            <p:ph idx="4294967295"/>
          </p:nvPr>
        </p:nvPicPr>
        <p:blipFill>
          <a:blip r:embed="rId3"/>
          <a:stretch>
            <a:fillRect/>
          </a:stretch>
        </p:blipFill>
        <p:spPr>
          <a:xfrm>
            <a:off x="200025" y="1971675"/>
            <a:ext cx="8686800" cy="4157663"/>
          </a:xfrm>
          <a:prstGeom prst="rect">
            <a:avLst/>
          </a:prstGeom>
        </p:spPr>
      </p:pic>
      <p:sp>
        <p:nvSpPr>
          <p:cNvPr id="10" name="Arrow: Right 9">
            <a:extLst>
              <a:ext uri="{FF2B5EF4-FFF2-40B4-BE49-F238E27FC236}">
                <a16:creationId xmlns:a16="http://schemas.microsoft.com/office/drawing/2014/main" id="{5AD7285B-1E27-4F6C-B6E7-B42A1C70944A}"/>
              </a:ext>
            </a:extLst>
          </p:cNvPr>
          <p:cNvSpPr/>
          <p:nvPr/>
        </p:nvSpPr>
        <p:spPr>
          <a:xfrm>
            <a:off x="2100263" y="2914650"/>
            <a:ext cx="1700213" cy="5286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15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AF3F-E28C-4484-89C4-B1E0379D2A5D}"/>
              </a:ext>
            </a:extLst>
          </p:cNvPr>
          <p:cNvSpPr>
            <a:spLocks noGrp="1"/>
          </p:cNvSpPr>
          <p:nvPr>
            <p:ph type="title"/>
          </p:nvPr>
        </p:nvSpPr>
        <p:spPr/>
        <p:txBody>
          <a:bodyPr/>
          <a:lstStyle/>
          <a:p>
            <a:r>
              <a:rPr lang="en-US" b="1" dirty="0"/>
              <a:t>Navigating HISD Website</a:t>
            </a:r>
            <a:endParaRPr lang="en-US" dirty="0"/>
          </a:p>
        </p:txBody>
      </p:sp>
      <p:pic>
        <p:nvPicPr>
          <p:cNvPr id="6" name="Picture 5">
            <a:extLst>
              <a:ext uri="{FF2B5EF4-FFF2-40B4-BE49-F238E27FC236}">
                <a16:creationId xmlns:a16="http://schemas.microsoft.com/office/drawing/2014/main" id="{959829C0-4B61-496B-8D9B-635A4E544BC5}"/>
              </a:ext>
            </a:extLst>
          </p:cNvPr>
          <p:cNvPicPr>
            <a:picLocks noChangeAspect="1"/>
          </p:cNvPicPr>
          <p:nvPr/>
        </p:nvPicPr>
        <p:blipFill>
          <a:blip r:embed="rId3"/>
          <a:stretch>
            <a:fillRect/>
          </a:stretch>
        </p:blipFill>
        <p:spPr>
          <a:xfrm>
            <a:off x="1628775" y="2074725"/>
            <a:ext cx="5886450" cy="3926025"/>
          </a:xfrm>
          <a:prstGeom prst="rect">
            <a:avLst/>
          </a:prstGeom>
        </p:spPr>
      </p:pic>
      <p:sp>
        <p:nvSpPr>
          <p:cNvPr id="3" name="Text Placeholder 2">
            <a:extLst>
              <a:ext uri="{FF2B5EF4-FFF2-40B4-BE49-F238E27FC236}">
                <a16:creationId xmlns:a16="http://schemas.microsoft.com/office/drawing/2014/main" id="{938D93AB-7642-4441-9B92-2B616165D39E}"/>
              </a:ext>
            </a:extLst>
          </p:cNvPr>
          <p:cNvSpPr>
            <a:spLocks noGrp="1"/>
          </p:cNvSpPr>
          <p:nvPr>
            <p:ph type="body" idx="1"/>
          </p:nvPr>
        </p:nvSpPr>
        <p:spPr>
          <a:xfrm>
            <a:off x="457200" y="1600200"/>
            <a:ext cx="8229600" cy="4526100"/>
          </a:xfrm>
        </p:spPr>
        <p:txBody>
          <a:bodyPr/>
          <a:lstStyle/>
          <a:p>
            <a:r>
              <a:rPr lang="en-US" sz="1600" b="1" dirty="0"/>
              <a:t>Students &amp; Parents Page:</a:t>
            </a:r>
          </a:p>
        </p:txBody>
      </p:sp>
      <p:sp>
        <p:nvSpPr>
          <p:cNvPr id="4" name="Slide Number Placeholder 3">
            <a:extLst>
              <a:ext uri="{FF2B5EF4-FFF2-40B4-BE49-F238E27FC236}">
                <a16:creationId xmlns:a16="http://schemas.microsoft.com/office/drawing/2014/main" id="{D80C6925-0E5C-48EA-88F1-82F6AD0AE4DB}"/>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Arial"/>
                <a:ea typeface="Arial"/>
                <a:cs typeface="Arial"/>
                <a:sym typeface="Arial"/>
              </a:rPr>
              <a:t>11</a:t>
            </a:fld>
            <a:endParaRPr lang="en-US" sz="1200" b="0" i="0" u="none" strike="noStrike" cap="none">
              <a:solidFill>
                <a:schemeClr val="lt1"/>
              </a:solidFill>
              <a:latin typeface="Arial"/>
              <a:ea typeface="Arial"/>
              <a:cs typeface="Arial"/>
              <a:sym typeface="Arial"/>
            </a:endParaRPr>
          </a:p>
        </p:txBody>
      </p:sp>
      <p:sp>
        <p:nvSpPr>
          <p:cNvPr id="13" name="Flowchart: Process 12">
            <a:extLst>
              <a:ext uri="{FF2B5EF4-FFF2-40B4-BE49-F238E27FC236}">
                <a16:creationId xmlns:a16="http://schemas.microsoft.com/office/drawing/2014/main" id="{E745F8A5-1722-4EC4-A749-BDA7E4DA7A6A}"/>
              </a:ext>
            </a:extLst>
          </p:cNvPr>
          <p:cNvSpPr/>
          <p:nvPr/>
        </p:nvSpPr>
        <p:spPr>
          <a:xfrm>
            <a:off x="3700462" y="3686175"/>
            <a:ext cx="2185987" cy="2440125"/>
          </a:xfrm>
          <a:prstGeom prst="flowChartProcess">
            <a:avLst/>
          </a:prstGeom>
          <a:no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28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A7F3-C83C-4462-9B82-1091D25FA4B8}"/>
              </a:ext>
            </a:extLst>
          </p:cNvPr>
          <p:cNvSpPr>
            <a:spLocks noGrp="1"/>
          </p:cNvSpPr>
          <p:nvPr>
            <p:ph type="title"/>
          </p:nvPr>
        </p:nvSpPr>
        <p:spPr/>
        <p:txBody>
          <a:bodyPr/>
          <a:lstStyle/>
          <a:p>
            <a:r>
              <a:rPr lang="en-US" b="1" dirty="0"/>
              <a:t>Navigating HISD Website</a:t>
            </a:r>
          </a:p>
        </p:txBody>
      </p:sp>
      <p:pic>
        <p:nvPicPr>
          <p:cNvPr id="6" name="Content Placeholder 5">
            <a:extLst>
              <a:ext uri="{FF2B5EF4-FFF2-40B4-BE49-F238E27FC236}">
                <a16:creationId xmlns:a16="http://schemas.microsoft.com/office/drawing/2014/main" id="{5D739DE0-2043-43B8-8FF0-568331C52A2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92477" y="2024962"/>
            <a:ext cx="7498083" cy="4010078"/>
          </a:xfrm>
          <a:prstGeom prst="rect">
            <a:avLst/>
          </a:prstGeom>
        </p:spPr>
      </p:pic>
      <p:sp>
        <p:nvSpPr>
          <p:cNvPr id="4" name="Slide Number Placeholder 3">
            <a:extLst>
              <a:ext uri="{FF2B5EF4-FFF2-40B4-BE49-F238E27FC236}">
                <a16:creationId xmlns:a16="http://schemas.microsoft.com/office/drawing/2014/main" id="{F498EBAF-994A-4145-8DBB-1BBD4365C4E6}"/>
              </a:ext>
            </a:extLst>
          </p:cNvPr>
          <p:cNvSpPr>
            <a:spLocks noGrp="1"/>
          </p:cNvSpPr>
          <p:nvPr>
            <p:ph type="sldNum" sz="quarter" idx="12"/>
          </p:nvPr>
        </p:nvSpPr>
        <p:spPr/>
        <p:txBody>
          <a:bodyPr/>
          <a:lstStyle/>
          <a:p>
            <a:fld id="{FD52C1F8-3BA5-F24E-8618-E52498D87186}" type="slidenum">
              <a:rPr lang="en-US" smtClean="0"/>
              <a:t>12</a:t>
            </a:fld>
            <a:endParaRPr lang="en-US" dirty="0"/>
          </a:p>
        </p:txBody>
      </p:sp>
      <p:sp>
        <p:nvSpPr>
          <p:cNvPr id="8" name="Arrow: Right 7">
            <a:extLst>
              <a:ext uri="{FF2B5EF4-FFF2-40B4-BE49-F238E27FC236}">
                <a16:creationId xmlns:a16="http://schemas.microsoft.com/office/drawing/2014/main" id="{2F0C8252-E599-42EA-9800-36B1394C7970}"/>
              </a:ext>
            </a:extLst>
          </p:cNvPr>
          <p:cNvSpPr/>
          <p:nvPr/>
        </p:nvSpPr>
        <p:spPr>
          <a:xfrm>
            <a:off x="2679056" y="2981433"/>
            <a:ext cx="1661532" cy="40776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52468B-CEE7-4970-BFAE-A330543DAF5E}"/>
              </a:ext>
            </a:extLst>
          </p:cNvPr>
          <p:cNvSpPr txBox="1"/>
          <p:nvPr/>
        </p:nvSpPr>
        <p:spPr>
          <a:xfrm>
            <a:off x="457200" y="1628078"/>
            <a:ext cx="63134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Select “Directory” to access HISD Department Directory</a:t>
            </a:r>
          </a:p>
        </p:txBody>
      </p:sp>
    </p:spTree>
    <p:extLst>
      <p:ext uri="{BB962C8B-B14F-4D97-AF65-F5344CB8AC3E}">
        <p14:creationId xmlns:p14="http://schemas.microsoft.com/office/powerpoint/2010/main" val="104906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A7F3-C83C-4462-9B82-1091D25FA4B8}"/>
              </a:ext>
            </a:extLst>
          </p:cNvPr>
          <p:cNvSpPr>
            <a:spLocks noGrp="1"/>
          </p:cNvSpPr>
          <p:nvPr>
            <p:ph type="title"/>
          </p:nvPr>
        </p:nvSpPr>
        <p:spPr/>
        <p:txBody>
          <a:bodyPr/>
          <a:lstStyle/>
          <a:p>
            <a:r>
              <a:rPr lang="en-US" b="1" dirty="0"/>
              <a:t>Navigating HISD Website</a:t>
            </a:r>
          </a:p>
        </p:txBody>
      </p:sp>
      <p:sp>
        <p:nvSpPr>
          <p:cNvPr id="4" name="Slide Number Placeholder 3">
            <a:extLst>
              <a:ext uri="{FF2B5EF4-FFF2-40B4-BE49-F238E27FC236}">
                <a16:creationId xmlns:a16="http://schemas.microsoft.com/office/drawing/2014/main" id="{F498EBAF-994A-4145-8DBB-1BBD4365C4E6}"/>
              </a:ext>
            </a:extLst>
          </p:cNvPr>
          <p:cNvSpPr>
            <a:spLocks noGrp="1"/>
          </p:cNvSpPr>
          <p:nvPr>
            <p:ph type="sldNum" sz="quarter" idx="12"/>
          </p:nvPr>
        </p:nvSpPr>
        <p:spPr/>
        <p:txBody>
          <a:bodyPr/>
          <a:lstStyle/>
          <a:p>
            <a:fld id="{FD52C1F8-3BA5-F24E-8618-E52498D87186}" type="slidenum">
              <a:rPr lang="en-US" smtClean="0"/>
              <a:t>13</a:t>
            </a:fld>
            <a:endParaRPr lang="en-US" dirty="0"/>
          </a:p>
        </p:txBody>
      </p:sp>
      <p:sp>
        <p:nvSpPr>
          <p:cNvPr id="9" name="TextBox 8">
            <a:extLst>
              <a:ext uri="{FF2B5EF4-FFF2-40B4-BE49-F238E27FC236}">
                <a16:creationId xmlns:a16="http://schemas.microsoft.com/office/drawing/2014/main" id="{B552468B-CEE7-4970-BFAE-A330543DAF5E}"/>
              </a:ext>
            </a:extLst>
          </p:cNvPr>
          <p:cNvSpPr txBox="1"/>
          <p:nvPr/>
        </p:nvSpPr>
        <p:spPr>
          <a:xfrm>
            <a:off x="457199" y="1628078"/>
            <a:ext cx="6846849" cy="369332"/>
          </a:xfrm>
          <a:prstGeom prst="rect">
            <a:avLst/>
          </a:prstGeom>
          <a:noFill/>
        </p:spPr>
        <p:txBody>
          <a:bodyPr wrap="square" rtlCol="0">
            <a:spAutoFit/>
          </a:bodyPr>
          <a:lstStyle/>
          <a:p>
            <a:pPr marL="285750" indent="-285750">
              <a:buFont typeface="Arial" panose="020B0604020202020204" pitchFamily="34" charset="0"/>
              <a:buChar char="•"/>
            </a:pPr>
            <a:r>
              <a:rPr lang="en-US" dirty="0"/>
              <a:t>Locate resources or related departments</a:t>
            </a:r>
          </a:p>
        </p:txBody>
      </p:sp>
      <p:pic>
        <p:nvPicPr>
          <p:cNvPr id="5" name="Picture 4">
            <a:extLst>
              <a:ext uri="{FF2B5EF4-FFF2-40B4-BE49-F238E27FC236}">
                <a16:creationId xmlns:a16="http://schemas.microsoft.com/office/drawing/2014/main" id="{846EB4CE-4F8D-44E4-84C6-D0959F6CBD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734" y="2031855"/>
            <a:ext cx="7404410" cy="3967502"/>
          </a:xfrm>
          <a:prstGeom prst="rect">
            <a:avLst/>
          </a:prstGeom>
        </p:spPr>
      </p:pic>
      <p:sp>
        <p:nvSpPr>
          <p:cNvPr id="7" name="Rectangle 6">
            <a:extLst>
              <a:ext uri="{FF2B5EF4-FFF2-40B4-BE49-F238E27FC236}">
                <a16:creationId xmlns:a16="http://schemas.microsoft.com/office/drawing/2014/main" id="{FD170CFC-1D35-417C-A43A-71DF3A6B8B48}"/>
              </a:ext>
            </a:extLst>
          </p:cNvPr>
          <p:cNvSpPr/>
          <p:nvPr/>
        </p:nvSpPr>
        <p:spPr>
          <a:xfrm>
            <a:off x="1471961" y="2341756"/>
            <a:ext cx="1906859" cy="401459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38373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l" rtl="0">
              <a:spcBef>
                <a:spcPts val="0"/>
              </a:spcBef>
              <a:buClr>
                <a:srgbClr val="67A2B9"/>
              </a:buClr>
              <a:buSzPct val="25000"/>
              <a:buFont typeface="Rockwell"/>
              <a:buNone/>
            </a:pPr>
            <a:r>
              <a:rPr lang="en-US" sz="4400" b="0" i="0" u="none" strike="noStrike" cap="none" dirty="0">
                <a:solidFill>
                  <a:srgbClr val="67A2B9"/>
                </a:solidFill>
                <a:latin typeface="Rockwell"/>
                <a:ea typeface="Rockwell"/>
                <a:cs typeface="Rockwell"/>
                <a:sym typeface="Rockwell"/>
              </a:rPr>
              <a:t>Exit Ticket – </a:t>
            </a:r>
          </a:p>
        </p:txBody>
      </p:sp>
      <p:sp>
        <p:nvSpPr>
          <p:cNvPr id="217" name="Shape 217"/>
          <p:cNvSpPr txBox="1">
            <a:spLocks noGrp="1"/>
          </p:cNvSpPr>
          <p:nvPr>
            <p:ph type="body" idx="1"/>
          </p:nvPr>
        </p:nvSpPr>
        <p:spPr>
          <a:prstGeom prst="rect">
            <a:avLst/>
          </a:prstGeom>
          <a:noFill/>
          <a:ln>
            <a:noFill/>
          </a:ln>
        </p:spPr>
        <p:txBody>
          <a:bodyPr wrap="square" lIns="91425" tIns="45700" rIns="91425" bIns="45700" anchor="t" anchorCtr="0">
            <a:noAutofit/>
          </a:bodyPr>
          <a:lstStyle/>
          <a:p>
            <a:pPr marL="0" lvl="0" indent="0">
              <a:lnSpc>
                <a:spcPct val="80000"/>
              </a:lnSpc>
              <a:spcBef>
                <a:spcPts val="0"/>
              </a:spcBef>
              <a:buSzPct val="25000"/>
              <a:buNone/>
            </a:pPr>
            <a:endParaRPr lang="en-US" sz="2500" b="0" i="0" u="none" strike="noStrike" cap="none" dirty="0">
              <a:solidFill>
                <a:srgbClr val="595959"/>
              </a:solidFill>
              <a:latin typeface="Arial"/>
              <a:ea typeface="Arial"/>
              <a:cs typeface="Arial"/>
              <a:sym typeface="Arial"/>
            </a:endParaRPr>
          </a:p>
          <a:p>
            <a:pPr marL="0" marR="0" lvl="0" indent="0" algn="l" rtl="0">
              <a:lnSpc>
                <a:spcPct val="80000"/>
              </a:lnSpc>
              <a:spcBef>
                <a:spcPts val="555"/>
              </a:spcBef>
              <a:spcAft>
                <a:spcPts val="0"/>
              </a:spcAft>
              <a:buClr>
                <a:srgbClr val="595959"/>
              </a:buClr>
              <a:buSzPct val="99107"/>
              <a:buNone/>
            </a:pPr>
            <a:endParaRPr lang="en-US" sz="2775" b="0" i="0" u="none" strike="noStrike" cap="none" dirty="0">
              <a:solidFill>
                <a:srgbClr val="595959"/>
              </a:solidFill>
              <a:latin typeface="Arial"/>
              <a:ea typeface="Arial"/>
              <a:cs typeface="Arial"/>
              <a:sym typeface="Arial"/>
            </a:endParaRPr>
          </a:p>
          <a:p>
            <a:pPr marL="0" marR="0" lvl="0" indent="0" algn="l" rtl="0">
              <a:lnSpc>
                <a:spcPct val="80000"/>
              </a:lnSpc>
              <a:spcBef>
                <a:spcPts val="555"/>
              </a:spcBef>
              <a:spcAft>
                <a:spcPts val="0"/>
              </a:spcAft>
              <a:buClr>
                <a:srgbClr val="595959"/>
              </a:buClr>
              <a:buSzPct val="25000"/>
              <a:buFont typeface="Arial"/>
              <a:buNone/>
            </a:pPr>
            <a:endParaRPr sz="2775" b="0" i="0" u="none" strike="noStrike" cap="none" dirty="0">
              <a:solidFill>
                <a:srgbClr val="595959"/>
              </a:solidFill>
              <a:latin typeface="Arial"/>
              <a:ea typeface="Arial"/>
              <a:cs typeface="Arial"/>
              <a:sym typeface="Arial"/>
            </a:endParaRPr>
          </a:p>
          <a:p>
            <a:pPr marL="0" marR="0" lvl="0" indent="0" algn="l" rtl="0">
              <a:lnSpc>
                <a:spcPct val="80000"/>
              </a:lnSpc>
              <a:spcBef>
                <a:spcPts val="555"/>
              </a:spcBef>
              <a:buClr>
                <a:srgbClr val="595959"/>
              </a:buClr>
              <a:buSzPct val="25000"/>
              <a:buFont typeface="Arial"/>
              <a:buNone/>
            </a:pPr>
            <a:endParaRPr dirty="0"/>
          </a:p>
        </p:txBody>
      </p:sp>
      <p:sp>
        <p:nvSpPr>
          <p:cNvPr id="218" name="Shape 218"/>
          <p:cNvSpPr txBox="1">
            <a:spLocks noGrp="1"/>
          </p:cNvSpPr>
          <p:nvPr>
            <p:ph type="sldNum"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Arial"/>
                <a:ea typeface="Arial"/>
                <a:cs typeface="Arial"/>
                <a:sym typeface="Arial"/>
              </a:rPr>
              <a:t>14</a:t>
            </a:fld>
            <a:endParaRPr lang="en-US" sz="1200" b="0" i="0" u="none" strike="noStrike" cap="none">
              <a:solidFill>
                <a:schemeClr val="lt1"/>
              </a:solidFill>
              <a:latin typeface="Arial"/>
              <a:ea typeface="Arial"/>
              <a:cs typeface="Arial"/>
              <a:sym typeface="Arial"/>
            </a:endParaRPr>
          </a:p>
        </p:txBody>
      </p:sp>
      <p:pic>
        <p:nvPicPr>
          <p:cNvPr id="6" name="Picture 5">
            <a:extLst>
              <a:ext uri="{FF2B5EF4-FFF2-40B4-BE49-F238E27FC236}">
                <a16:creationId xmlns:a16="http://schemas.microsoft.com/office/drawing/2014/main" id="{3E1EF4EF-156C-4CE9-8895-677B023434AC}"/>
              </a:ext>
            </a:extLst>
          </p:cNvPr>
          <p:cNvPicPr>
            <a:picLocks noChangeAspect="1"/>
          </p:cNvPicPr>
          <p:nvPr/>
        </p:nvPicPr>
        <p:blipFill>
          <a:blip r:embed="rId3">
            <a:duotone>
              <a:schemeClr val="accent3">
                <a:shade val="45000"/>
                <a:satMod val="135000"/>
              </a:schemeClr>
              <a:prstClr val="white"/>
            </a:duotone>
          </a:blip>
          <a:stretch>
            <a:fillRect/>
          </a:stretch>
        </p:blipFill>
        <p:spPr>
          <a:xfrm>
            <a:off x="6268983" y="4225158"/>
            <a:ext cx="2606566" cy="1954924"/>
          </a:xfrm>
          <a:prstGeom prst="rect">
            <a:avLst/>
          </a:prstGeom>
        </p:spPr>
      </p:pic>
      <p:sp>
        <p:nvSpPr>
          <p:cNvPr id="3" name="Rectangle 2">
            <a:extLst>
              <a:ext uri="{FF2B5EF4-FFF2-40B4-BE49-F238E27FC236}">
                <a16:creationId xmlns:a16="http://schemas.microsoft.com/office/drawing/2014/main" id="{501BED3F-B6A3-4F91-B950-9AF65FBAFA50}"/>
              </a:ext>
            </a:extLst>
          </p:cNvPr>
          <p:cNvSpPr/>
          <p:nvPr/>
        </p:nvSpPr>
        <p:spPr>
          <a:xfrm>
            <a:off x="268451" y="1593905"/>
            <a:ext cx="8418348" cy="2400657"/>
          </a:xfrm>
          <a:prstGeom prst="rect">
            <a:avLst/>
          </a:prstGeom>
        </p:spPr>
        <p:txBody>
          <a:bodyPr wrap="square">
            <a:spAutoFit/>
          </a:bodyPr>
          <a:lstStyle/>
          <a:p>
            <a:pPr marL="203200" lvl="0" algn="ctr">
              <a:spcBef>
                <a:spcPts val="640"/>
              </a:spcBef>
              <a:buClr>
                <a:srgbClr val="595959"/>
              </a:buClr>
              <a:buSzPct val="100000"/>
            </a:pPr>
            <a:r>
              <a:rPr lang="en-US" sz="2800" dirty="0">
                <a:solidFill>
                  <a:srgbClr val="595959"/>
                </a:solidFill>
              </a:rPr>
              <a:t>“ Behind the child that makes the most progress, is an actively involved parent/legal guardian.”</a:t>
            </a:r>
          </a:p>
          <a:p>
            <a:pPr marL="203200" lvl="0" algn="ctr">
              <a:spcBef>
                <a:spcPts val="640"/>
              </a:spcBef>
              <a:buClr>
                <a:srgbClr val="595959"/>
              </a:buClr>
              <a:buSzPct val="100000"/>
            </a:pPr>
            <a:endParaRPr lang="en-US" sz="2800" dirty="0">
              <a:solidFill>
                <a:srgbClr val="595959"/>
              </a:solidFill>
            </a:endParaRPr>
          </a:p>
          <a:p>
            <a:pPr marL="342900" lvl="0" indent="-139700">
              <a:spcBef>
                <a:spcPts val="640"/>
              </a:spcBef>
              <a:buClr>
                <a:srgbClr val="595959"/>
              </a:buClr>
              <a:buSzPct val="100000"/>
              <a:buFont typeface="Arial"/>
              <a:buChar char="•"/>
            </a:pPr>
            <a:r>
              <a:rPr lang="en-US" sz="2800" dirty="0"/>
              <a:t>Which </a:t>
            </a:r>
            <a:r>
              <a:rPr lang="en-US" sz="2800" dirty="0">
                <a:sym typeface="Calibri"/>
              </a:rPr>
              <a:t>HISD resources and programs will support learning at home for you and family?</a:t>
            </a:r>
            <a:endParaRPr lang="en-US" sz="2800" dirty="0"/>
          </a:p>
        </p:txBody>
      </p:sp>
    </p:spTree>
    <p:extLst>
      <p:ext uri="{BB962C8B-B14F-4D97-AF65-F5344CB8AC3E}">
        <p14:creationId xmlns:p14="http://schemas.microsoft.com/office/powerpoint/2010/main" val="42821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4CE-B3F2-4009-B190-CF4A20B57D3B}"/>
              </a:ext>
            </a:extLst>
          </p:cNvPr>
          <p:cNvSpPr>
            <a:spLocks noGrp="1"/>
          </p:cNvSpPr>
          <p:nvPr>
            <p:ph type="title"/>
          </p:nvPr>
        </p:nvSpPr>
        <p:spPr/>
        <p:txBody>
          <a:bodyPr/>
          <a:lstStyle/>
          <a:p>
            <a:r>
              <a:rPr lang="en-US" dirty="0"/>
              <a:t>Resource Page </a:t>
            </a:r>
          </a:p>
        </p:txBody>
      </p:sp>
      <p:sp>
        <p:nvSpPr>
          <p:cNvPr id="3" name="Text Placeholder 2">
            <a:extLst>
              <a:ext uri="{FF2B5EF4-FFF2-40B4-BE49-F238E27FC236}">
                <a16:creationId xmlns:a16="http://schemas.microsoft.com/office/drawing/2014/main" id="{D19334D7-18B6-47B8-84F4-CBEC6F31196A}"/>
              </a:ext>
            </a:extLst>
          </p:cNvPr>
          <p:cNvSpPr>
            <a:spLocks noGrp="1"/>
          </p:cNvSpPr>
          <p:nvPr>
            <p:ph type="body" idx="1"/>
          </p:nvPr>
        </p:nvSpPr>
        <p:spPr>
          <a:xfrm>
            <a:off x="457200" y="1524000"/>
            <a:ext cx="8229600" cy="4526100"/>
          </a:xfrm>
        </p:spPr>
        <p:txBody>
          <a:bodyPr/>
          <a:lstStyle/>
          <a:p>
            <a:r>
              <a:rPr lang="en-US" sz="2800" dirty="0"/>
              <a:t>HISD Website:</a:t>
            </a:r>
          </a:p>
          <a:p>
            <a:r>
              <a:rPr lang="en-US" sz="2800" dirty="0">
                <a:sym typeface="Times"/>
                <a:hlinkClick r:id="rId3"/>
              </a:rPr>
              <a:t>www.houstonisd.org</a:t>
            </a:r>
            <a:endParaRPr lang="en-US" sz="2800" dirty="0">
              <a:sym typeface="Times"/>
            </a:endParaRPr>
          </a:p>
          <a:p>
            <a:r>
              <a:rPr lang="en-US" sz="2800" dirty="0">
                <a:sym typeface="Times"/>
                <a:hlinkClick r:id="rId4"/>
              </a:rPr>
              <a:t>www.parentuniversity.org</a:t>
            </a:r>
            <a:endParaRPr lang="en-US" sz="2800" dirty="0">
              <a:sym typeface="Times"/>
            </a:endParaRPr>
          </a:p>
          <a:p>
            <a:pPr marL="203200" indent="0">
              <a:buNone/>
            </a:pPr>
            <a:endParaRPr lang="en-US" sz="2800" dirty="0">
              <a:sym typeface="Times"/>
            </a:endParaRPr>
          </a:p>
          <a:p>
            <a:endParaRPr lang="en-US" sz="2800" dirty="0">
              <a:sym typeface="Times"/>
            </a:endParaRPr>
          </a:p>
          <a:p>
            <a:endParaRPr lang="en-US" sz="2200" dirty="0">
              <a:sym typeface="Times"/>
            </a:endParaRPr>
          </a:p>
          <a:p>
            <a:pPr lvl="1"/>
            <a:endParaRPr lang="en-US" sz="2200" i="1" dirty="0"/>
          </a:p>
        </p:txBody>
      </p:sp>
      <p:sp>
        <p:nvSpPr>
          <p:cNvPr id="4" name="Slide Number Placeholder 3">
            <a:extLst>
              <a:ext uri="{FF2B5EF4-FFF2-40B4-BE49-F238E27FC236}">
                <a16:creationId xmlns:a16="http://schemas.microsoft.com/office/drawing/2014/main" id="{9FCA4CD3-F869-43C3-A14F-B5A43EFB6B89}"/>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Arial"/>
                <a:ea typeface="Arial"/>
                <a:cs typeface="Arial"/>
                <a:sym typeface="Arial"/>
              </a:rPr>
              <a:t>15</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94566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67A2B9"/>
              </a:buClr>
              <a:buSzPct val="25000"/>
              <a:buFont typeface="Rockwell"/>
              <a:buNone/>
            </a:pPr>
            <a:r>
              <a:rPr lang="en-US" sz="4400" b="0" i="0" u="none" strike="noStrike" cap="none" dirty="0">
                <a:solidFill>
                  <a:srgbClr val="67A2B9"/>
                </a:solidFill>
                <a:latin typeface="Rockwell"/>
                <a:ea typeface="Rockwell"/>
                <a:cs typeface="Rockwell"/>
                <a:sym typeface="Rockwell"/>
              </a:rPr>
              <a:t>FACE Contact information </a:t>
            </a:r>
          </a:p>
        </p:txBody>
      </p:sp>
      <p:sp>
        <p:nvSpPr>
          <p:cNvPr id="510" name="Shape 510"/>
          <p:cNvSpPr txBox="1">
            <a:spLocks noGrp="1"/>
          </p:cNvSpPr>
          <p:nvPr>
            <p:ph type="body" idx="1"/>
          </p:nvPr>
        </p:nvSpPr>
        <p:spPr>
          <a:xfrm>
            <a:off x="457200" y="1600200"/>
            <a:ext cx="8229600" cy="402907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595959"/>
              </a:buClr>
              <a:buSzPct val="25000"/>
              <a:buFont typeface="Arial"/>
              <a:buNone/>
            </a:pPr>
            <a:r>
              <a:rPr lang="en-US" sz="4000" b="0" i="0" u="none" strike="noStrike" cap="none">
                <a:solidFill>
                  <a:srgbClr val="595959"/>
                </a:solidFill>
                <a:latin typeface="Arial"/>
                <a:ea typeface="Arial"/>
                <a:cs typeface="Arial"/>
                <a:sym typeface="Arial"/>
              </a:rPr>
              <a:t>Virgil Elkins</a:t>
            </a:r>
          </a:p>
          <a:p>
            <a:pPr marL="0" marR="0" lvl="0" indent="0" algn="l" rtl="0">
              <a:spcBef>
                <a:spcPts val="0"/>
              </a:spcBef>
              <a:spcAft>
                <a:spcPts val="0"/>
              </a:spcAft>
              <a:buClr>
                <a:srgbClr val="595959"/>
              </a:buClr>
              <a:buSzPct val="25000"/>
              <a:buFont typeface="Arial"/>
              <a:buNone/>
            </a:pPr>
            <a:r>
              <a:rPr lang="en-US" sz="4000" b="0" i="0" u="none" strike="noStrike" cap="none">
                <a:solidFill>
                  <a:srgbClr val="595959"/>
                </a:solidFill>
                <a:latin typeface="Arial"/>
                <a:ea typeface="Arial"/>
                <a:cs typeface="Arial"/>
                <a:sym typeface="Arial"/>
              </a:rPr>
              <a:t>Phone</a:t>
            </a:r>
            <a:r>
              <a:rPr lang="en-US" sz="4000" b="0" i="0" u="none" strike="noStrike" cap="none" dirty="0">
                <a:solidFill>
                  <a:srgbClr val="595959"/>
                </a:solidFill>
                <a:latin typeface="Arial"/>
                <a:ea typeface="Arial"/>
                <a:cs typeface="Arial"/>
                <a:sym typeface="Arial"/>
              </a:rPr>
              <a:t>: 713-556-7290</a:t>
            </a:r>
          </a:p>
          <a:p>
            <a:pPr marL="0" marR="0" lvl="0" indent="0" algn="l" rtl="0">
              <a:spcBef>
                <a:spcPts val="2000"/>
              </a:spcBef>
              <a:spcAft>
                <a:spcPts val="0"/>
              </a:spcAft>
              <a:buClr>
                <a:srgbClr val="595959"/>
              </a:buClr>
              <a:buSzPct val="25000"/>
              <a:buFont typeface="Arial"/>
              <a:buNone/>
            </a:pPr>
            <a:r>
              <a:rPr lang="en-US" sz="4000" b="0" i="0" u="none" strike="noStrike" cap="none" dirty="0">
                <a:solidFill>
                  <a:srgbClr val="595959"/>
                </a:solidFill>
                <a:latin typeface="Arial"/>
                <a:ea typeface="Arial"/>
                <a:cs typeface="Arial"/>
                <a:sym typeface="Arial"/>
              </a:rPr>
              <a:t>Email: </a:t>
            </a:r>
            <a:r>
              <a:rPr lang="en-US" sz="4000" b="0" i="0" u="sng" strike="noStrike" cap="none" dirty="0">
                <a:solidFill>
                  <a:schemeClr val="hlink"/>
                </a:solidFill>
                <a:latin typeface="Arial"/>
                <a:ea typeface="Arial"/>
                <a:cs typeface="Arial"/>
                <a:sym typeface="Arial"/>
                <a:hlinkClick r:id="rId3"/>
              </a:rPr>
              <a:t>FACE@HoustonISD.org</a:t>
            </a:r>
          </a:p>
          <a:p>
            <a:pPr marL="0" marR="0" lvl="0" indent="0" algn="l" rtl="0">
              <a:spcBef>
                <a:spcPts val="2000"/>
              </a:spcBef>
              <a:spcAft>
                <a:spcPts val="0"/>
              </a:spcAft>
              <a:buClr>
                <a:srgbClr val="595959"/>
              </a:buClr>
              <a:buSzPct val="25000"/>
              <a:buFont typeface="Arial"/>
              <a:buNone/>
            </a:pPr>
            <a:r>
              <a:rPr lang="en-US" sz="4000" b="0" i="0" u="none" strike="noStrike" cap="none" dirty="0">
                <a:solidFill>
                  <a:srgbClr val="595959"/>
                </a:solidFill>
                <a:latin typeface="Arial"/>
                <a:ea typeface="Arial"/>
                <a:cs typeface="Arial"/>
                <a:sym typeface="Arial"/>
              </a:rPr>
              <a:t>Twitter</a:t>
            </a:r>
            <a:r>
              <a:rPr lang="en-US" sz="4000" dirty="0"/>
              <a:t>: </a:t>
            </a:r>
            <a:r>
              <a:rPr lang="en-US" sz="4000" b="0" i="0" u="none" strike="noStrike" cap="none" dirty="0">
                <a:solidFill>
                  <a:srgbClr val="595959"/>
                </a:solidFill>
                <a:latin typeface="Arial"/>
                <a:ea typeface="Arial"/>
                <a:cs typeface="Arial"/>
                <a:sym typeface="Arial"/>
              </a:rPr>
              <a:t>@</a:t>
            </a:r>
            <a:r>
              <a:rPr lang="en-US" sz="4000" b="0" i="0" u="none" strike="noStrike" cap="none" dirty="0" err="1">
                <a:solidFill>
                  <a:srgbClr val="595959"/>
                </a:solidFill>
                <a:latin typeface="Arial"/>
                <a:ea typeface="Arial"/>
                <a:cs typeface="Arial"/>
                <a:sym typeface="Arial"/>
              </a:rPr>
              <a:t>hisdface</a:t>
            </a:r>
            <a:endParaRPr lang="en-US" sz="4000" b="0" i="0" u="none" strike="noStrike" cap="none" dirty="0">
              <a:solidFill>
                <a:srgbClr val="595959"/>
              </a:solidFill>
              <a:latin typeface="Arial"/>
              <a:ea typeface="Arial"/>
              <a:cs typeface="Arial"/>
              <a:sym typeface="Arial"/>
            </a:endParaRPr>
          </a:p>
          <a:p>
            <a:pPr marL="0" marR="0" lvl="0" indent="0" algn="l" rtl="0">
              <a:spcBef>
                <a:spcPts val="2000"/>
              </a:spcBef>
              <a:spcAft>
                <a:spcPts val="0"/>
              </a:spcAft>
              <a:buClr>
                <a:srgbClr val="595959"/>
              </a:buClr>
              <a:buSzPct val="25000"/>
              <a:buFont typeface="Arial"/>
              <a:buNone/>
            </a:pPr>
            <a:r>
              <a:rPr lang="en-US" sz="4000" b="0" i="0" u="none" strike="noStrike" cap="none" dirty="0">
                <a:solidFill>
                  <a:srgbClr val="595959"/>
                </a:solidFill>
                <a:latin typeface="Arial"/>
                <a:ea typeface="Arial"/>
                <a:cs typeface="Arial"/>
                <a:sym typeface="Arial"/>
              </a:rPr>
              <a:t>Web: houstonisd.org/face</a:t>
            </a:r>
          </a:p>
        </p:txBody>
      </p:sp>
      <p:sp>
        <p:nvSpPr>
          <p:cNvPr id="511" name="Shape 51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Arial"/>
                <a:ea typeface="Arial"/>
                <a:cs typeface="Arial"/>
                <a:sym typeface="Arial"/>
              </a:rPr>
              <a:t>16</a:t>
            </a:fld>
            <a:endParaRPr lang="en-US" sz="12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ctrTitle"/>
          </p:nvPr>
        </p:nvSpPr>
        <p:spPr>
          <a:xfrm>
            <a:off x="457200" y="883000"/>
            <a:ext cx="7772400" cy="3390234"/>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buClr>
                <a:srgbClr val="FFFFFF"/>
              </a:buClr>
              <a:buSzPct val="25000"/>
              <a:buFont typeface="Rockwell"/>
              <a:buNone/>
            </a:pPr>
            <a:r>
              <a:rPr lang="en-US" sz="7200" b="1" i="0" u="none" strike="noStrike" cap="none">
                <a:solidFill>
                  <a:srgbClr val="FFFFFF"/>
                </a:solidFill>
                <a:latin typeface="Rockwell"/>
                <a:ea typeface="Rockwell"/>
                <a:cs typeface="Rockwell"/>
                <a:sym typeface="Rockwell"/>
              </a:rPr>
              <a:t>Thank you</a:t>
            </a:r>
          </a:p>
        </p:txBody>
      </p:sp>
      <p:sp>
        <p:nvSpPr>
          <p:cNvPr id="518" name="Shape 518"/>
          <p:cNvSpPr txBox="1"/>
          <p:nvPr/>
        </p:nvSpPr>
        <p:spPr>
          <a:xfrm>
            <a:off x="457200" y="4535487"/>
            <a:ext cx="4830762" cy="1463675"/>
          </a:xfrm>
          <a:prstGeom prst="rect">
            <a:avLst/>
          </a:prstGeom>
          <a:noFill/>
          <a:ln>
            <a:noFill/>
          </a:ln>
        </p:spPr>
        <p:txBody>
          <a:bodyPr wrap="square" lIns="0" tIns="0" rIns="0" bIns="0" anchor="t" anchorCtr="0">
            <a:noAutofit/>
          </a:bodyPr>
          <a:lstStyle/>
          <a:p>
            <a:pPr marL="0" marR="0" lvl="0" indent="0" algn="l" rtl="0">
              <a:spcBef>
                <a:spcPts val="0"/>
              </a:spcBef>
              <a:spcAft>
                <a:spcPts val="0"/>
              </a:spcAft>
              <a:buClr>
                <a:srgbClr val="FFFFFF"/>
              </a:buClr>
              <a:buSzPct val="25000"/>
              <a:buFont typeface="Arial"/>
              <a:buNone/>
            </a:pPr>
            <a:endParaRPr lang="en-US" sz="1800" i="1" dirty="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67A2B9"/>
              </a:buClr>
              <a:buSzPct val="25000"/>
              <a:buFont typeface="Rockwell"/>
              <a:buNone/>
            </a:pPr>
            <a:r>
              <a:rPr lang="en-US" sz="4400" b="1" i="0" u="none" strike="noStrike" cap="none" dirty="0">
                <a:solidFill>
                  <a:srgbClr val="67A2B9"/>
                </a:solidFill>
                <a:latin typeface="Rockwell"/>
                <a:ea typeface="Rockwell"/>
                <a:cs typeface="Rockwell"/>
                <a:sym typeface="Rockwell"/>
              </a:rPr>
              <a:t>Norms</a:t>
            </a:r>
          </a:p>
        </p:txBody>
      </p:sp>
      <p:sp>
        <p:nvSpPr>
          <p:cNvPr id="88" name="Shape 88"/>
          <p:cNvSpPr txBox="1">
            <a:spLocks noGrp="1"/>
          </p:cNvSpPr>
          <p:nvPr>
            <p:ph type="body" idx="1"/>
          </p:nvPr>
        </p:nvSpPr>
        <p:spPr>
          <a:xfrm>
            <a:off x="457200" y="1600200"/>
            <a:ext cx="8229600" cy="4526100"/>
          </a:xfrm>
          <a:prstGeom prst="rect">
            <a:avLst/>
          </a:prstGeom>
        </p:spPr>
        <p:txBody>
          <a:bodyPr wrap="square" lIns="91425" tIns="45700" rIns="91425" bIns="45700" anchor="t" anchorCtr="0">
            <a:noAutofit/>
          </a:bodyPr>
          <a:lstStyle/>
          <a:p>
            <a:pPr lvl="0"/>
            <a:r>
              <a:rPr lang="en-US" dirty="0"/>
              <a:t>Stay engaged</a:t>
            </a:r>
          </a:p>
          <a:p>
            <a:pPr lvl="0"/>
            <a:r>
              <a:rPr lang="en-US" dirty="0"/>
              <a:t>Expect to experience discomfort</a:t>
            </a:r>
          </a:p>
          <a:p>
            <a:pPr lvl="0"/>
            <a:r>
              <a:rPr lang="en-US" dirty="0"/>
              <a:t>Speak your truth</a:t>
            </a:r>
          </a:p>
          <a:p>
            <a:pPr lvl="0"/>
            <a:r>
              <a:rPr lang="en-US" dirty="0"/>
              <a:t>Expect and accept a lack of closure</a:t>
            </a:r>
          </a:p>
          <a:p>
            <a:pPr lvl="0"/>
            <a:endParaRPr lang="en-US" dirty="0"/>
          </a:p>
          <a:p>
            <a:pPr lvl="0"/>
            <a:endParaRPr lang="en-US" dirty="0"/>
          </a:p>
          <a:p>
            <a:pPr lvl="0"/>
            <a:endParaRPr lang="en-US" dirty="0"/>
          </a:p>
          <a:p>
            <a:pPr marL="203200" indent="0">
              <a:buNone/>
            </a:pPr>
            <a:r>
              <a:rPr lang="en-US" sz="1200" dirty="0"/>
              <a:t>Adapted from Glenn E. Singleton &amp; Curtis Linton, Courageous Conversations about Race: A Field Guide for Achieving Equity in Schools. 2006. pp.58-65. Thousand Oaks, CA: Corwin.</a:t>
            </a:r>
          </a:p>
          <a:p>
            <a:pPr marL="203200" lvl="0" indent="0">
              <a:buNone/>
            </a:pPr>
            <a:endParaRPr lang="en-US" dirty="0"/>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Arial"/>
                <a:ea typeface="Arial"/>
                <a:cs typeface="Arial"/>
                <a:sym typeface="Arial"/>
              </a:rPr>
              <a:t>2</a:t>
            </a:fld>
            <a:endParaRPr lang="en-US" sz="12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7" end="7"/>
                                            </p:txEl>
                                          </p:spTgt>
                                        </p:tgtEl>
                                        <p:attrNameLst>
                                          <p:attrName>style.visibility</p:attrName>
                                        </p:attrNameLst>
                                      </p:cBhvr>
                                      <p:to>
                                        <p:strVal val="visible"/>
                                      </p:to>
                                    </p:set>
                                    <p:animEffect transition="in" filter="fade">
                                      <p:cBhvr>
                                        <p:cTn id="27" dur="500"/>
                                        <p:tgtEl>
                                          <p:spTgt spid="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67A2B9"/>
              </a:buClr>
              <a:buSzPct val="25000"/>
              <a:buFont typeface="Rockwell"/>
              <a:buNone/>
            </a:pPr>
            <a:r>
              <a:rPr lang="en-US" sz="4400" b="1" i="0" u="none" strike="noStrike" cap="none" dirty="0">
                <a:solidFill>
                  <a:srgbClr val="67A2B9"/>
                </a:solidFill>
                <a:latin typeface="Rockwell"/>
                <a:ea typeface="Rockwell"/>
                <a:cs typeface="Rockwell"/>
                <a:sym typeface="Rockwell"/>
              </a:rPr>
              <a:t>Objectives</a:t>
            </a:r>
          </a:p>
        </p:txBody>
      </p:sp>
      <p:sp>
        <p:nvSpPr>
          <p:cNvPr id="95" name="Shape 95"/>
          <p:cNvSpPr txBox="1">
            <a:spLocks noGrp="1"/>
          </p:cNvSpPr>
          <p:nvPr>
            <p:ph type="body" idx="1"/>
          </p:nvPr>
        </p:nvSpPr>
        <p:spPr>
          <a:xfrm>
            <a:off x="457200" y="1624012"/>
            <a:ext cx="8229600" cy="45261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595959"/>
              </a:buClr>
              <a:buSzPct val="25000"/>
              <a:buFont typeface="Arial"/>
              <a:buNone/>
            </a:pPr>
            <a:r>
              <a:rPr lang="en-US" sz="2900" b="1" i="0" u="none" strike="noStrike" cap="none" dirty="0">
                <a:solidFill>
                  <a:srgbClr val="595959"/>
                </a:solidFill>
                <a:latin typeface="Arial" panose="020B0604020202020204" pitchFamily="34" charset="0"/>
                <a:cs typeface="Arial" panose="020B0604020202020204" pitchFamily="34" charset="0"/>
                <a:sym typeface="Arial"/>
              </a:rPr>
              <a:t>Parents will be able to:</a:t>
            </a:r>
          </a:p>
          <a:p>
            <a:pPr marL="0" marR="0" lvl="0" indent="0" algn="l" rtl="0">
              <a:spcBef>
                <a:spcPts val="0"/>
              </a:spcBef>
              <a:spcAft>
                <a:spcPts val="0"/>
              </a:spcAft>
              <a:buClr>
                <a:srgbClr val="595959"/>
              </a:buClr>
              <a:buSzPct val="25000"/>
              <a:buFont typeface="Arial"/>
              <a:buNone/>
            </a:pPr>
            <a:endParaRPr lang="en-US" sz="2900" b="1" i="0" u="none" strike="noStrike" cap="none" dirty="0">
              <a:solidFill>
                <a:srgbClr val="595959"/>
              </a:solidFill>
              <a:latin typeface="Arial" panose="020B0604020202020204" pitchFamily="34" charset="0"/>
              <a:cs typeface="Arial" panose="020B0604020202020204" pitchFamily="34" charset="0"/>
              <a:sym typeface="Arial"/>
            </a:endParaRPr>
          </a:p>
          <a:p>
            <a:pPr marL="548640" indent="-381000">
              <a:spcBef>
                <a:spcPts val="0"/>
              </a:spcBef>
            </a:pPr>
            <a:r>
              <a:rPr lang="en-US" sz="2800" dirty="0">
                <a:latin typeface="Arial" panose="020B0604020202020204" pitchFamily="34" charset="0"/>
                <a:cs typeface="Arial" panose="020B0604020202020204" pitchFamily="34" charset="0"/>
              </a:rPr>
              <a:t>Learn more about the importance of Parental Involvement</a:t>
            </a:r>
          </a:p>
          <a:p>
            <a:pPr marL="548640" indent="-381000">
              <a:spcBef>
                <a:spcPts val="0"/>
              </a:spcBef>
            </a:pPr>
            <a:endParaRPr lang="en-US" sz="2800" dirty="0">
              <a:latin typeface="Arial" panose="020B0604020202020204" pitchFamily="34" charset="0"/>
              <a:cs typeface="Arial" panose="020B0604020202020204" pitchFamily="34" charset="0"/>
              <a:sym typeface="Calibri"/>
            </a:endParaRPr>
          </a:p>
          <a:p>
            <a:pPr marL="548640" indent="-381000">
              <a:spcBef>
                <a:spcPts val="0"/>
              </a:spcBef>
            </a:pPr>
            <a:r>
              <a:rPr lang="en-US" sz="2800" dirty="0">
                <a:latin typeface="Arial" panose="020B0604020202020204" pitchFamily="34" charset="0"/>
                <a:cs typeface="Arial" panose="020B0604020202020204" pitchFamily="34" charset="0"/>
                <a:sym typeface="Calibri"/>
              </a:rPr>
              <a:t>Get an overview of relevant HISD resources and programs to support learning at home</a:t>
            </a:r>
          </a:p>
          <a:p>
            <a:pPr marL="167640" indent="0">
              <a:spcBef>
                <a:spcPts val="0"/>
              </a:spcBef>
              <a:buNone/>
            </a:pPr>
            <a:endParaRPr lang="en-US" sz="2800" dirty="0">
              <a:solidFill>
                <a:schemeClr val="accent5"/>
              </a:solidFill>
              <a:latin typeface="Arial" panose="020B0604020202020204" pitchFamily="34" charset="0"/>
              <a:cs typeface="Arial" panose="020B0604020202020204" pitchFamily="34" charset="0"/>
              <a:sym typeface="Calibri"/>
            </a:endParaRPr>
          </a:p>
          <a:p>
            <a:pPr marL="548640" indent="-381000">
              <a:spcBef>
                <a:spcPts val="0"/>
              </a:spcBef>
            </a:pPr>
            <a:r>
              <a:rPr lang="en-US" sz="2800" dirty="0">
                <a:solidFill>
                  <a:schemeClr val="accent5"/>
                </a:solidFill>
                <a:latin typeface="Arial" panose="020B0604020202020204" pitchFamily="34" charset="0"/>
                <a:cs typeface="Arial" panose="020B0604020202020204" pitchFamily="34" charset="0"/>
                <a:sym typeface="Calibri"/>
              </a:rPr>
              <a:t>Understand how to navigate the HISD website to resources</a:t>
            </a:r>
            <a:endParaRPr lang="en-US" sz="2800" dirty="0">
              <a:solidFill>
                <a:schemeClr val="accent5"/>
              </a:solidFill>
              <a:latin typeface="Arial" panose="020B0604020202020204" pitchFamily="34" charset="0"/>
              <a:cs typeface="Arial" panose="020B0604020202020204" pitchFamily="34" charset="0"/>
            </a:endParaRPr>
          </a:p>
          <a:p>
            <a:pPr marL="76200" indent="0">
              <a:spcBef>
                <a:spcPts val="0"/>
              </a:spcBef>
              <a:buNone/>
            </a:pPr>
            <a:endParaRPr lang="en-US" sz="2400" dirty="0">
              <a:solidFill>
                <a:schemeClr val="accent5"/>
              </a:solidFill>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Arial"/>
                <a:ea typeface="Arial"/>
                <a:cs typeface="Arial"/>
                <a:sym typeface="Arial"/>
              </a:rPr>
              <a:t>3</a:t>
            </a:fld>
            <a:endParaRPr lang="en-US" sz="12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3060-C054-A044-BCBD-F41B21DA35F4}"/>
              </a:ext>
            </a:extLst>
          </p:cNvPr>
          <p:cNvSpPr>
            <a:spLocks noGrp="1"/>
          </p:cNvSpPr>
          <p:nvPr>
            <p:ph type="title"/>
          </p:nvPr>
        </p:nvSpPr>
        <p:spPr/>
        <p:txBody>
          <a:bodyPr/>
          <a:lstStyle/>
          <a:p>
            <a:r>
              <a:rPr lang="en-US" dirty="0"/>
              <a:t>What Research Says</a:t>
            </a:r>
          </a:p>
        </p:txBody>
      </p:sp>
      <p:sp>
        <p:nvSpPr>
          <p:cNvPr id="4" name="Slide Number Placeholder 3">
            <a:extLst>
              <a:ext uri="{FF2B5EF4-FFF2-40B4-BE49-F238E27FC236}">
                <a16:creationId xmlns:a16="http://schemas.microsoft.com/office/drawing/2014/main" id="{7CB352A3-DE91-154C-A6FC-442F5A24D75B}"/>
              </a:ext>
            </a:extLst>
          </p:cNvPr>
          <p:cNvSpPr>
            <a:spLocks noGrp="1"/>
          </p:cNvSpPr>
          <p:nvPr>
            <p:ph type="sldNum" sz="quarter" idx="12"/>
          </p:nvPr>
        </p:nvSpPr>
        <p:spPr/>
        <p:txBody>
          <a:bodyPr/>
          <a:lstStyle/>
          <a:p>
            <a:fld id="{FD52C1F8-3BA5-F24E-8618-E52498D87186}" type="slidenum">
              <a:rPr lang="en-US" smtClean="0"/>
              <a:t>4</a:t>
            </a:fld>
            <a:endParaRPr lang="en-US" dirty="0"/>
          </a:p>
        </p:txBody>
      </p:sp>
      <p:sp>
        <p:nvSpPr>
          <p:cNvPr id="6" name="Rectangle 5">
            <a:extLst>
              <a:ext uri="{FF2B5EF4-FFF2-40B4-BE49-F238E27FC236}">
                <a16:creationId xmlns:a16="http://schemas.microsoft.com/office/drawing/2014/main" id="{1AD1D308-2661-42C1-A644-7926D375AE37}"/>
              </a:ext>
            </a:extLst>
          </p:cNvPr>
          <p:cNvSpPr/>
          <p:nvPr/>
        </p:nvSpPr>
        <p:spPr>
          <a:xfrm>
            <a:off x="3879668" y="4131049"/>
            <a:ext cx="496389" cy="4409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grpSp>
        <p:nvGrpSpPr>
          <p:cNvPr id="8" name="Group 7">
            <a:extLst>
              <a:ext uri="{FF2B5EF4-FFF2-40B4-BE49-F238E27FC236}">
                <a16:creationId xmlns:a16="http://schemas.microsoft.com/office/drawing/2014/main" id="{44600D3A-6771-4F75-91CE-A50B0789E71D}"/>
              </a:ext>
            </a:extLst>
          </p:cNvPr>
          <p:cNvGrpSpPr/>
          <p:nvPr/>
        </p:nvGrpSpPr>
        <p:grpSpPr>
          <a:xfrm>
            <a:off x="1420566" y="1775458"/>
            <a:ext cx="6199433" cy="4355102"/>
            <a:chOff x="457200" y="1750423"/>
            <a:chExt cx="6199433" cy="4355102"/>
          </a:xfrm>
        </p:grpSpPr>
        <p:pic>
          <p:nvPicPr>
            <p:cNvPr id="3" name="Picture 2">
              <a:extLst>
                <a:ext uri="{FF2B5EF4-FFF2-40B4-BE49-F238E27FC236}">
                  <a16:creationId xmlns:a16="http://schemas.microsoft.com/office/drawing/2014/main" id="{86A4BEDF-CD70-4070-9791-663124632EBE}"/>
                </a:ext>
              </a:extLst>
            </p:cNvPr>
            <p:cNvPicPr>
              <a:picLocks noChangeAspect="1"/>
            </p:cNvPicPr>
            <p:nvPr/>
          </p:nvPicPr>
          <p:blipFill>
            <a:blip r:embed="rId3"/>
            <a:stretch>
              <a:fillRect/>
            </a:stretch>
          </p:blipFill>
          <p:spPr>
            <a:xfrm>
              <a:off x="457200" y="1750423"/>
              <a:ext cx="6199433" cy="4355102"/>
            </a:xfrm>
            <a:prstGeom prst="rect">
              <a:avLst/>
            </a:prstGeom>
          </p:spPr>
        </p:pic>
        <p:pic>
          <p:nvPicPr>
            <p:cNvPr id="7" name="Picture 6">
              <a:extLst>
                <a:ext uri="{FF2B5EF4-FFF2-40B4-BE49-F238E27FC236}">
                  <a16:creationId xmlns:a16="http://schemas.microsoft.com/office/drawing/2014/main" id="{FE675CC9-A976-4B23-8CB9-2A79D7DAFCEC}"/>
                </a:ext>
              </a:extLst>
            </p:cNvPr>
            <p:cNvPicPr>
              <a:picLocks noChangeAspect="1"/>
            </p:cNvPicPr>
            <p:nvPr/>
          </p:nvPicPr>
          <p:blipFill>
            <a:blip r:embed="rId4"/>
            <a:stretch>
              <a:fillRect/>
            </a:stretch>
          </p:blipFill>
          <p:spPr>
            <a:xfrm>
              <a:off x="3788962" y="4069107"/>
              <a:ext cx="677800" cy="564833"/>
            </a:xfrm>
            <a:prstGeom prst="rect">
              <a:avLst/>
            </a:prstGeom>
          </p:spPr>
        </p:pic>
      </p:grpSp>
    </p:spTree>
    <p:extLst>
      <p:ext uri="{BB962C8B-B14F-4D97-AF65-F5344CB8AC3E}">
        <p14:creationId xmlns:p14="http://schemas.microsoft.com/office/powerpoint/2010/main" val="357486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E128-DA96-4F72-9546-D711E79F9B6C}"/>
              </a:ext>
            </a:extLst>
          </p:cNvPr>
          <p:cNvSpPr>
            <a:spLocks noGrp="1"/>
          </p:cNvSpPr>
          <p:nvPr>
            <p:ph type="title"/>
          </p:nvPr>
        </p:nvSpPr>
        <p:spPr>
          <a:xfrm>
            <a:off x="457200" y="246928"/>
            <a:ext cx="8229600" cy="1143000"/>
          </a:xfrm>
        </p:spPr>
        <p:txBody>
          <a:bodyPr/>
          <a:lstStyle/>
          <a:p>
            <a:r>
              <a:rPr lang="en-US" b="1" dirty="0"/>
              <a:t>Parent Activity</a:t>
            </a:r>
          </a:p>
        </p:txBody>
      </p:sp>
      <p:sp>
        <p:nvSpPr>
          <p:cNvPr id="3" name="Text Placeholder 2">
            <a:extLst>
              <a:ext uri="{FF2B5EF4-FFF2-40B4-BE49-F238E27FC236}">
                <a16:creationId xmlns:a16="http://schemas.microsoft.com/office/drawing/2014/main" id="{4509696E-80EE-472E-8A54-05B8527B6F2B}"/>
              </a:ext>
            </a:extLst>
          </p:cNvPr>
          <p:cNvSpPr>
            <a:spLocks noGrp="1"/>
          </p:cNvSpPr>
          <p:nvPr>
            <p:ph type="body" idx="1"/>
          </p:nvPr>
        </p:nvSpPr>
        <p:spPr/>
        <p:txBody>
          <a:bodyPr/>
          <a:lstStyle/>
          <a:p>
            <a:r>
              <a:rPr lang="en-US" dirty="0"/>
              <a:t>List 3 HISD Resources to Guide and Support Learning at Home:</a:t>
            </a:r>
          </a:p>
          <a:p>
            <a:pPr marL="717550" indent="-514350">
              <a:buFont typeface="+mj-lt"/>
              <a:buAutoNum type="arabicPeriod"/>
            </a:pPr>
            <a:endParaRPr lang="en-US" dirty="0"/>
          </a:p>
          <a:p>
            <a:pPr marL="7175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0F8C4F9A-B51D-4287-90BC-3FEE21FE7822}"/>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Arial"/>
                <a:ea typeface="Arial"/>
                <a:cs typeface="Arial"/>
                <a:sym typeface="Arial"/>
              </a:rPr>
              <a:t>5</a:t>
            </a:fld>
            <a:endParaRPr lang="en-US" sz="1200" b="0" i="0" u="none" strike="noStrike" cap="none">
              <a:solidFill>
                <a:schemeClr val="lt1"/>
              </a:solidFill>
              <a:latin typeface="Arial"/>
              <a:ea typeface="Arial"/>
              <a:cs typeface="Arial"/>
              <a:sym typeface="Arial"/>
            </a:endParaRPr>
          </a:p>
        </p:txBody>
      </p:sp>
      <p:pic>
        <p:nvPicPr>
          <p:cNvPr id="6" name="Picture 5" descr="A picture containing object&#10;&#10;Description automatically generated">
            <a:extLst>
              <a:ext uri="{FF2B5EF4-FFF2-40B4-BE49-F238E27FC236}">
                <a16:creationId xmlns:a16="http://schemas.microsoft.com/office/drawing/2014/main" id="{CF512F73-FA36-4EDD-A679-B16A3859C6E1}"/>
              </a:ext>
            </a:extLst>
          </p:cNvPr>
          <p:cNvPicPr>
            <a:picLocks noChangeAspect="1"/>
          </p:cNvPicPr>
          <p:nvPr/>
        </p:nvPicPr>
        <p:blipFill>
          <a:blip r:embed="rId3"/>
          <a:stretch>
            <a:fillRect/>
          </a:stretch>
        </p:blipFill>
        <p:spPr>
          <a:xfrm>
            <a:off x="157162" y="3083787"/>
            <a:ext cx="8843963" cy="2008019"/>
          </a:xfrm>
          <a:prstGeom prst="rect">
            <a:avLst/>
          </a:prstGeom>
        </p:spPr>
      </p:pic>
    </p:spTree>
    <p:extLst>
      <p:ext uri="{BB962C8B-B14F-4D97-AF65-F5344CB8AC3E}">
        <p14:creationId xmlns:p14="http://schemas.microsoft.com/office/powerpoint/2010/main" val="366373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51E4D12-3849-4CEE-9B4E-1A90253CEE97}"/>
              </a:ext>
            </a:extLst>
          </p:cNvPr>
          <p:cNvGraphicFramePr/>
          <p:nvPr>
            <p:extLst>
              <p:ext uri="{D42A27DB-BD31-4B8C-83A1-F6EECF244321}">
                <p14:modId xmlns:p14="http://schemas.microsoft.com/office/powerpoint/2010/main" val="1475725037"/>
              </p:ext>
            </p:extLst>
          </p:nvPr>
        </p:nvGraphicFramePr>
        <p:xfrm>
          <a:off x="0" y="1417637"/>
          <a:ext cx="5114925" cy="5054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0973C0A-D951-4E4D-8714-D5421B77EE23}"/>
              </a:ext>
            </a:extLst>
          </p:cNvPr>
          <p:cNvSpPr>
            <a:spLocks noGrp="1"/>
          </p:cNvSpPr>
          <p:nvPr>
            <p:ph type="title"/>
          </p:nvPr>
        </p:nvSpPr>
        <p:spPr/>
        <p:txBody>
          <a:bodyPr/>
          <a:lstStyle/>
          <a:p>
            <a:r>
              <a:rPr lang="en-US" dirty="0"/>
              <a:t>HISD Resources </a:t>
            </a:r>
          </a:p>
        </p:txBody>
      </p:sp>
      <p:sp>
        <p:nvSpPr>
          <p:cNvPr id="13" name="Text Placeholder 12">
            <a:extLst>
              <a:ext uri="{FF2B5EF4-FFF2-40B4-BE49-F238E27FC236}">
                <a16:creationId xmlns:a16="http://schemas.microsoft.com/office/drawing/2014/main" id="{2065ABE8-8F16-4613-8CD4-CC2A995F6BF8}"/>
              </a:ext>
            </a:extLst>
          </p:cNvPr>
          <p:cNvSpPr>
            <a:spLocks noGrp="1"/>
          </p:cNvSpPr>
          <p:nvPr>
            <p:ph type="body" idx="4"/>
          </p:nvPr>
        </p:nvSpPr>
        <p:spPr>
          <a:xfrm>
            <a:off x="4645025" y="2174875"/>
            <a:ext cx="4041774" cy="3951287"/>
          </a:xfrm>
        </p:spPr>
        <p:txBody>
          <a:bodyPr/>
          <a:lstStyle/>
          <a:p>
            <a:r>
              <a:rPr lang="en-US" sz="2000" dirty="0"/>
              <a:t>Frequently Requested Forms</a:t>
            </a:r>
          </a:p>
          <a:p>
            <a:r>
              <a:rPr lang="en-US" sz="2000" dirty="0"/>
              <a:t>Grade by Grade</a:t>
            </a:r>
          </a:p>
          <a:p>
            <a:r>
              <a:rPr lang="en-US" sz="2000" dirty="0"/>
              <a:t>School Supplies</a:t>
            </a:r>
          </a:p>
          <a:p>
            <a:r>
              <a:rPr lang="en-US" sz="2000" dirty="0"/>
              <a:t>Career Readiness </a:t>
            </a:r>
          </a:p>
          <a:p>
            <a:r>
              <a:rPr lang="en-US" sz="2000" dirty="0"/>
              <a:t>Meal </a:t>
            </a:r>
          </a:p>
          <a:p>
            <a:r>
              <a:rPr lang="en-US" sz="2000" dirty="0"/>
              <a:t>Transportation Buses</a:t>
            </a:r>
          </a:p>
          <a:p>
            <a:r>
              <a:rPr lang="en-US" sz="2000" dirty="0"/>
              <a:t>Board </a:t>
            </a:r>
          </a:p>
          <a:p>
            <a:r>
              <a:rPr lang="en-US" sz="2000" dirty="0"/>
              <a:t>And many more resources… </a:t>
            </a:r>
          </a:p>
          <a:p>
            <a:endParaRPr lang="en-US" dirty="0"/>
          </a:p>
          <a:p>
            <a:endParaRPr lang="en-US" dirty="0"/>
          </a:p>
        </p:txBody>
      </p:sp>
      <p:sp>
        <p:nvSpPr>
          <p:cNvPr id="4" name="Slide Number Placeholder 3">
            <a:extLst>
              <a:ext uri="{FF2B5EF4-FFF2-40B4-BE49-F238E27FC236}">
                <a16:creationId xmlns:a16="http://schemas.microsoft.com/office/drawing/2014/main" id="{8936D557-3231-4B14-B6A2-76420D2448E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Arial"/>
                <a:ea typeface="Arial"/>
                <a:cs typeface="Arial"/>
                <a:sym typeface="Arial"/>
              </a:rPr>
              <a:t>6</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397514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1000"/>
                                        <p:tgtEl>
                                          <p:spTgt spid="13">
                                            <p:txEl>
                                              <p:pRg st="1" end="1"/>
                                            </p:txEl>
                                          </p:spTgt>
                                        </p:tgtEl>
                                      </p:cBhvr>
                                    </p:animEffect>
                                    <p:anim calcmode="lin" valueType="num">
                                      <p:cBhvr>
                                        <p:cTn id="1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1000"/>
                                        <p:tgtEl>
                                          <p:spTgt spid="13">
                                            <p:txEl>
                                              <p:pRg st="3" end="3"/>
                                            </p:txEl>
                                          </p:spTgt>
                                        </p:tgtEl>
                                      </p:cBhvr>
                                    </p:animEffect>
                                    <p:anim calcmode="lin" valueType="num">
                                      <p:cBhvr>
                                        <p:cTn id="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fade">
                                      <p:cBhvr>
                                        <p:cTn id="31" dur="1000"/>
                                        <p:tgtEl>
                                          <p:spTgt spid="13">
                                            <p:txEl>
                                              <p:pRg st="4" end="4"/>
                                            </p:txEl>
                                          </p:spTgt>
                                        </p:tgtEl>
                                      </p:cBhvr>
                                    </p:animEffect>
                                    <p:anim calcmode="lin" valueType="num">
                                      <p:cBhvr>
                                        <p:cTn id="3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Effect transition="in" filter="fade">
                                      <p:cBhvr>
                                        <p:cTn id="36" dur="1000"/>
                                        <p:tgtEl>
                                          <p:spTgt spid="13">
                                            <p:txEl>
                                              <p:pRg st="5" end="5"/>
                                            </p:txEl>
                                          </p:spTgt>
                                        </p:tgtEl>
                                      </p:cBhvr>
                                    </p:animEffect>
                                    <p:anim calcmode="lin" valueType="num">
                                      <p:cBhvr>
                                        <p:cTn id="3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Effect transition="in" filter="fade">
                                      <p:cBhvr>
                                        <p:cTn id="41" dur="1000"/>
                                        <p:tgtEl>
                                          <p:spTgt spid="13">
                                            <p:txEl>
                                              <p:pRg st="6" end="6"/>
                                            </p:txEl>
                                          </p:spTgt>
                                        </p:tgtEl>
                                      </p:cBhvr>
                                    </p:animEffect>
                                    <p:anim calcmode="lin" valueType="num">
                                      <p:cBhvr>
                                        <p:cTn id="42"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xEl>
                                              <p:pRg st="7" end="7"/>
                                            </p:txEl>
                                          </p:spTgt>
                                        </p:tgtEl>
                                        <p:attrNameLst>
                                          <p:attrName>style.visibility</p:attrName>
                                        </p:attrNameLst>
                                      </p:cBhvr>
                                      <p:to>
                                        <p:strVal val="visible"/>
                                      </p:to>
                                    </p:set>
                                    <p:animEffect transition="in" filter="fade">
                                      <p:cBhvr>
                                        <p:cTn id="46" dur="1000"/>
                                        <p:tgtEl>
                                          <p:spTgt spid="13">
                                            <p:txEl>
                                              <p:pRg st="7" end="7"/>
                                            </p:txEl>
                                          </p:spTgt>
                                        </p:tgtEl>
                                      </p:cBhvr>
                                    </p:animEffect>
                                    <p:anim calcmode="lin" valueType="num">
                                      <p:cBhvr>
                                        <p:cTn id="47"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3D5BF4-B000-4D0D-93B0-2DBB6E312FFC}"/>
              </a:ext>
            </a:extLst>
          </p:cNvPr>
          <p:cNvSpPr>
            <a:spLocks noGrp="1"/>
          </p:cNvSpPr>
          <p:nvPr>
            <p:ph type="title"/>
          </p:nvPr>
        </p:nvSpPr>
        <p:spPr/>
        <p:txBody>
          <a:bodyPr/>
          <a:lstStyle/>
          <a:p>
            <a:r>
              <a:rPr lang="en-US" dirty="0"/>
              <a:t>HISD Resources </a:t>
            </a:r>
          </a:p>
        </p:txBody>
      </p:sp>
      <p:sp>
        <p:nvSpPr>
          <p:cNvPr id="9" name="Text Placeholder 8">
            <a:extLst>
              <a:ext uri="{FF2B5EF4-FFF2-40B4-BE49-F238E27FC236}">
                <a16:creationId xmlns:a16="http://schemas.microsoft.com/office/drawing/2014/main" id="{45EA6EE3-9F1F-47CC-9844-DEB596E34CB3}"/>
              </a:ext>
            </a:extLst>
          </p:cNvPr>
          <p:cNvSpPr>
            <a:spLocks noGrp="1"/>
          </p:cNvSpPr>
          <p:nvPr>
            <p:ph type="body" idx="1"/>
          </p:nvPr>
        </p:nvSpPr>
        <p:spPr/>
        <p:txBody>
          <a:bodyPr/>
          <a:lstStyle/>
          <a:p>
            <a:r>
              <a:rPr lang="en-US" dirty="0"/>
              <a:t>Parent University &amp; Parental Involvement</a:t>
            </a:r>
          </a:p>
        </p:txBody>
      </p:sp>
      <p:sp>
        <p:nvSpPr>
          <p:cNvPr id="7" name="Slide Number Placeholder 6">
            <a:extLst>
              <a:ext uri="{FF2B5EF4-FFF2-40B4-BE49-F238E27FC236}">
                <a16:creationId xmlns:a16="http://schemas.microsoft.com/office/drawing/2014/main" id="{79B87A8C-7967-40B1-9B46-E55629612C9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Arial"/>
                <a:ea typeface="Arial"/>
                <a:cs typeface="Arial"/>
                <a:sym typeface="Arial"/>
              </a:rPr>
              <a:t>7</a:t>
            </a:fld>
            <a:endParaRPr lang="en-US" sz="1200">
              <a:solidFill>
                <a:schemeClr val="lt1"/>
              </a:solidFill>
              <a:latin typeface="Arial"/>
              <a:ea typeface="Arial"/>
              <a:cs typeface="Arial"/>
              <a:sym typeface="Arial"/>
            </a:endParaRPr>
          </a:p>
        </p:txBody>
      </p:sp>
      <p:pic>
        <p:nvPicPr>
          <p:cNvPr id="11" name="Online Media 10" title="#HISD Benefits present at Parent University">
            <a:hlinkClick r:id="" action="ppaction://media"/>
            <a:extLst>
              <a:ext uri="{FF2B5EF4-FFF2-40B4-BE49-F238E27FC236}">
                <a16:creationId xmlns:a16="http://schemas.microsoft.com/office/drawing/2014/main" id="{6A630091-C763-4F1F-A517-2A8FD4BB42D4}"/>
              </a:ext>
            </a:extLst>
          </p:cNvPr>
          <p:cNvPicPr>
            <a:picLocks noRot="1" noChangeAspect="1"/>
          </p:cNvPicPr>
          <p:nvPr>
            <a:videoFile r:link="rId1"/>
          </p:nvPr>
        </p:nvPicPr>
        <p:blipFill>
          <a:blip r:embed="rId5"/>
          <a:stretch>
            <a:fillRect/>
          </a:stretch>
        </p:blipFill>
        <p:spPr>
          <a:xfrm>
            <a:off x="581025" y="2428875"/>
            <a:ext cx="3965576" cy="2230636"/>
          </a:xfrm>
          <a:prstGeom prst="rect">
            <a:avLst/>
          </a:prstGeom>
        </p:spPr>
      </p:pic>
      <p:pic>
        <p:nvPicPr>
          <p:cNvPr id="12" name="Online Media 11" title="Educalos   Parent University HISDTV">
            <a:hlinkClick r:id="" action="ppaction://media"/>
            <a:extLst>
              <a:ext uri="{FF2B5EF4-FFF2-40B4-BE49-F238E27FC236}">
                <a16:creationId xmlns:a16="http://schemas.microsoft.com/office/drawing/2014/main" id="{F288D46F-93AF-4856-ADEE-46CE66576C72}"/>
              </a:ext>
            </a:extLst>
          </p:cNvPr>
          <p:cNvPicPr>
            <a:picLocks noRot="1" noChangeAspect="1"/>
          </p:cNvPicPr>
          <p:nvPr>
            <a:videoFile r:link="rId2"/>
          </p:nvPr>
        </p:nvPicPr>
        <p:blipFill>
          <a:blip r:embed="rId5"/>
          <a:stretch>
            <a:fillRect/>
          </a:stretch>
        </p:blipFill>
        <p:spPr>
          <a:xfrm>
            <a:off x="4678363" y="2428875"/>
            <a:ext cx="3892549" cy="2230636"/>
          </a:xfrm>
          <a:prstGeom prst="rect">
            <a:avLst/>
          </a:prstGeom>
        </p:spPr>
      </p:pic>
      <p:sp>
        <p:nvSpPr>
          <p:cNvPr id="18" name="TextBox 17">
            <a:extLst>
              <a:ext uri="{FF2B5EF4-FFF2-40B4-BE49-F238E27FC236}">
                <a16:creationId xmlns:a16="http://schemas.microsoft.com/office/drawing/2014/main" id="{64279A5D-10E1-4CB8-8B85-607AB7CD9C23}"/>
              </a:ext>
            </a:extLst>
          </p:cNvPr>
          <p:cNvSpPr txBox="1"/>
          <p:nvPr/>
        </p:nvSpPr>
        <p:spPr>
          <a:xfrm>
            <a:off x="914400" y="4957763"/>
            <a:ext cx="3257550" cy="461665"/>
          </a:xfrm>
          <a:prstGeom prst="rect">
            <a:avLst/>
          </a:prstGeom>
          <a:noFill/>
        </p:spPr>
        <p:txBody>
          <a:bodyPr wrap="square" rtlCol="0">
            <a:spAutoFit/>
          </a:bodyPr>
          <a:lstStyle/>
          <a:p>
            <a:pPr algn="ctr"/>
            <a:r>
              <a:rPr lang="en-US" sz="2400" b="1" dirty="0">
                <a:solidFill>
                  <a:schemeClr val="bg2"/>
                </a:solidFill>
                <a:latin typeface="Rockwell" panose="02060603020205020403" pitchFamily="18" charset="0"/>
                <a:cs typeface="Calibri" panose="020F0502020204030204" pitchFamily="34" charset="0"/>
                <a:hlinkClick r:id="rId6"/>
              </a:rPr>
              <a:t>English Video</a:t>
            </a:r>
            <a:endParaRPr lang="en-US" sz="2400" b="1" dirty="0">
              <a:solidFill>
                <a:schemeClr val="bg2"/>
              </a:solidFill>
              <a:latin typeface="Rockwell" panose="02060603020205020403" pitchFamily="18" charset="0"/>
              <a:cs typeface="Calibri" panose="020F0502020204030204" pitchFamily="34" charset="0"/>
            </a:endParaRPr>
          </a:p>
        </p:txBody>
      </p:sp>
      <p:sp>
        <p:nvSpPr>
          <p:cNvPr id="19" name="TextBox 18">
            <a:extLst>
              <a:ext uri="{FF2B5EF4-FFF2-40B4-BE49-F238E27FC236}">
                <a16:creationId xmlns:a16="http://schemas.microsoft.com/office/drawing/2014/main" id="{B89C811E-69A0-4C69-BEF5-66E2414B6694}"/>
              </a:ext>
            </a:extLst>
          </p:cNvPr>
          <p:cNvSpPr txBox="1"/>
          <p:nvPr/>
        </p:nvSpPr>
        <p:spPr>
          <a:xfrm>
            <a:off x="4995862" y="4957763"/>
            <a:ext cx="3257550" cy="461665"/>
          </a:xfrm>
          <a:prstGeom prst="rect">
            <a:avLst/>
          </a:prstGeom>
          <a:noFill/>
        </p:spPr>
        <p:txBody>
          <a:bodyPr wrap="square" rtlCol="0">
            <a:spAutoFit/>
          </a:bodyPr>
          <a:lstStyle/>
          <a:p>
            <a:pPr algn="ctr"/>
            <a:r>
              <a:rPr lang="en-US" sz="2400" b="1" dirty="0">
                <a:solidFill>
                  <a:schemeClr val="bg2"/>
                </a:solidFill>
                <a:latin typeface="Rockwell" panose="02060603020205020403" pitchFamily="18" charset="0"/>
                <a:cs typeface="Calibri" panose="020F0502020204030204" pitchFamily="34" charset="0"/>
                <a:hlinkClick r:id="rId7"/>
              </a:rPr>
              <a:t>Spanish Video</a:t>
            </a:r>
            <a:endParaRPr lang="en-US" sz="2400" b="1" dirty="0">
              <a:solidFill>
                <a:schemeClr val="bg2"/>
              </a:solidFill>
              <a:latin typeface="Rockwell" panose="02060603020205020403" pitchFamily="18" charset="0"/>
              <a:cs typeface="Calibri" panose="020F0502020204030204" pitchFamily="34" charset="0"/>
            </a:endParaRPr>
          </a:p>
        </p:txBody>
      </p:sp>
    </p:spTree>
    <p:extLst>
      <p:ext uri="{BB962C8B-B14F-4D97-AF65-F5344CB8AC3E}">
        <p14:creationId xmlns:p14="http://schemas.microsoft.com/office/powerpoint/2010/main" val="14798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1"/>
                </p:tgtEl>
              </p:cMediaNode>
            </p:video>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
                                        </p:tgtEl>
                                      </p:cBhvr>
                                    </p:cmd>
                                  </p:childTnLst>
                                </p:cTn>
                              </p:par>
                            </p:childTnLst>
                          </p:cTn>
                        </p:par>
                      </p:childTnLst>
                    </p:cTn>
                  </p:par>
                </p:childTnLst>
              </p:cTn>
              <p:nextCondLst>
                <p:cond evt="onClick" delay="0">
                  <p:tgtEl>
                    <p:spTgt spid="11"/>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Arial"/>
                <a:ea typeface="Arial"/>
                <a:cs typeface="Arial"/>
                <a:sym typeface="Arial"/>
              </a:rPr>
              <a:t>8</a:t>
            </a:fld>
            <a:endParaRPr lang="en-US" sz="1200">
              <a:solidFill>
                <a:schemeClr val="lt1"/>
              </a:solidFill>
              <a:latin typeface="Arial"/>
              <a:ea typeface="Arial"/>
              <a:cs typeface="Arial"/>
              <a:sym typeface="Arial"/>
            </a:endParaRPr>
          </a:p>
        </p:txBody>
      </p:sp>
      <p:sp>
        <p:nvSpPr>
          <p:cNvPr id="3" name="Shape 269"/>
          <p:cNvSpPr txBox="1"/>
          <p:nvPr/>
        </p:nvSpPr>
        <p:spPr>
          <a:xfrm>
            <a:off x="362199" y="1176700"/>
            <a:ext cx="8324599" cy="3316800"/>
          </a:xfrm>
          <a:prstGeom prst="rect">
            <a:avLst/>
          </a:prstGeom>
          <a:noFill/>
          <a:ln>
            <a:noFill/>
          </a:ln>
        </p:spPr>
        <p:txBody>
          <a:bodyPr wrap="square" lIns="91425" tIns="91425" rIns="91425" bIns="91425" anchor="t" anchorCtr="0">
            <a:noAutofit/>
          </a:bodyPr>
          <a:lstStyle/>
          <a:p>
            <a:pPr lvl="0" algn="ctr">
              <a:spcBef>
                <a:spcPts val="0"/>
              </a:spcBef>
              <a:buNone/>
            </a:pPr>
            <a:r>
              <a:rPr lang="en-US" sz="7500" b="1" dirty="0">
                <a:solidFill>
                  <a:schemeClr val="bg2"/>
                </a:solidFill>
                <a:latin typeface="Rockwell"/>
                <a:ea typeface="Rockwell"/>
                <a:cs typeface="Rockwell"/>
                <a:sym typeface="Rockwell"/>
              </a:rPr>
              <a:t>How to Navigate HISD Website</a:t>
            </a:r>
            <a:endParaRPr lang="en-US" sz="7500" dirty="0">
              <a:solidFill>
                <a:schemeClr val="bg2"/>
              </a:solidFill>
              <a:latin typeface="Rockwell"/>
              <a:ea typeface="Rockwell"/>
              <a:cs typeface="Rockwell"/>
              <a:sym typeface="Rockwell"/>
            </a:endParaRPr>
          </a:p>
        </p:txBody>
      </p:sp>
      <p:pic>
        <p:nvPicPr>
          <p:cNvPr id="4" name="Picture 3">
            <a:extLst>
              <a:ext uri="{FF2B5EF4-FFF2-40B4-BE49-F238E27FC236}">
                <a16:creationId xmlns:a16="http://schemas.microsoft.com/office/drawing/2014/main" id="{26587896-2D2C-4C38-90D9-F485FD18E488}"/>
              </a:ext>
            </a:extLst>
          </p:cNvPr>
          <p:cNvPicPr>
            <a:picLocks noChangeAspect="1"/>
          </p:cNvPicPr>
          <p:nvPr/>
        </p:nvPicPr>
        <p:blipFill>
          <a:blip r:embed="rId3"/>
          <a:stretch>
            <a:fillRect/>
          </a:stretch>
        </p:blipFill>
        <p:spPr>
          <a:xfrm>
            <a:off x="2614612" y="5681300"/>
            <a:ext cx="4257675" cy="645400"/>
          </a:xfrm>
          <a:prstGeom prst="rect">
            <a:avLst/>
          </a:prstGeom>
        </p:spPr>
      </p:pic>
    </p:spTree>
    <p:extLst>
      <p:ext uri="{BB962C8B-B14F-4D97-AF65-F5344CB8AC3E}">
        <p14:creationId xmlns:p14="http://schemas.microsoft.com/office/powerpoint/2010/main" val="339905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Navigating HISD Website</a:t>
            </a:r>
          </a:p>
        </p:txBody>
      </p:sp>
      <p:pic>
        <p:nvPicPr>
          <p:cNvPr id="5" name="Content Placeholder 4">
            <a:extLst>
              <a:ext uri="{FF2B5EF4-FFF2-40B4-BE49-F238E27FC236}">
                <a16:creationId xmlns:a16="http://schemas.microsoft.com/office/drawing/2014/main" id="{83CDD561-BAA1-42A2-A6B4-0C45AC409B4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93242" y="2040952"/>
            <a:ext cx="7506027" cy="3781690"/>
          </a:xfrm>
          <a:prstGeom prst="rect">
            <a:avLst/>
          </a:prstGeom>
        </p:spPr>
      </p:pic>
      <p:sp>
        <p:nvSpPr>
          <p:cNvPr id="4" name="Slide Number Placeholder 3"/>
          <p:cNvSpPr>
            <a:spLocks noGrp="1"/>
          </p:cNvSpPr>
          <p:nvPr>
            <p:ph type="sldNum" sz="quarter" idx="12"/>
          </p:nvPr>
        </p:nvSpPr>
        <p:spPr/>
        <p:txBody>
          <a:bodyPr/>
          <a:lstStyle/>
          <a:p>
            <a:fld id="{FD52C1F8-3BA5-F24E-8618-E52498D87186}" type="slidenum">
              <a:rPr lang="en-US" smtClean="0"/>
              <a:t>9</a:t>
            </a:fld>
            <a:endParaRPr lang="en-US" dirty="0"/>
          </a:p>
        </p:txBody>
      </p:sp>
      <p:sp>
        <p:nvSpPr>
          <p:cNvPr id="6" name="Arrow: Right 5">
            <a:extLst>
              <a:ext uri="{FF2B5EF4-FFF2-40B4-BE49-F238E27FC236}">
                <a16:creationId xmlns:a16="http://schemas.microsoft.com/office/drawing/2014/main" id="{693ED50B-725A-4673-BB6C-6852FF82D00B}"/>
              </a:ext>
            </a:extLst>
          </p:cNvPr>
          <p:cNvSpPr/>
          <p:nvPr/>
        </p:nvSpPr>
        <p:spPr>
          <a:xfrm rot="10800000">
            <a:off x="2698594" y="2116551"/>
            <a:ext cx="1661532" cy="40776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4981AD-900F-42D2-A4DD-C3E502152E14}"/>
              </a:ext>
            </a:extLst>
          </p:cNvPr>
          <p:cNvSpPr txBox="1"/>
          <p:nvPr/>
        </p:nvSpPr>
        <p:spPr>
          <a:xfrm>
            <a:off x="457200" y="1628078"/>
            <a:ext cx="63134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Navigate to </a:t>
            </a:r>
            <a:r>
              <a:rPr lang="en-US" dirty="0">
                <a:solidFill>
                  <a:schemeClr val="tx2">
                    <a:lumMod val="75000"/>
                  </a:schemeClr>
                </a:solidFill>
                <a:highlight>
                  <a:srgbClr val="FFFF00"/>
                </a:highlight>
                <a:hlinkClick r:id="rId4">
                  <a:extLst>
                    <a:ext uri="{A12FA001-AC4F-418D-AE19-62706E023703}">
                      <ahyp:hlinkClr xmlns:ahyp="http://schemas.microsoft.com/office/drawing/2018/hyperlinkcolor" xmlns="" val="tx"/>
                    </a:ext>
                  </a:extLst>
                </a:hlinkClick>
              </a:rPr>
              <a:t>www.houstonisd.org</a:t>
            </a:r>
            <a:r>
              <a:rPr lang="en-US" dirty="0">
                <a:solidFill>
                  <a:schemeClr val="tx2">
                    <a:lumMod val="75000"/>
                  </a:schemeClr>
                </a:solidFill>
              </a:rPr>
              <a:t>   </a:t>
            </a:r>
          </a:p>
        </p:txBody>
      </p:sp>
    </p:spTree>
    <p:extLst>
      <p:ext uri="{BB962C8B-B14F-4D97-AF65-F5344CB8AC3E}">
        <p14:creationId xmlns:p14="http://schemas.microsoft.com/office/powerpoint/2010/main" val="1811106735"/>
      </p:ext>
    </p:extLst>
  </p:cSld>
  <p:clrMapOvr>
    <a:masterClrMapping/>
  </p:clrMapOvr>
</p:sld>
</file>

<file path=ppt/theme/theme1.xml><?xml version="1.0" encoding="utf-8"?>
<a:theme xmlns:a="http://schemas.openxmlformats.org/drawingml/2006/main" name="HISD-Template-2014-Standard">
  <a:themeElements>
    <a:clrScheme name="2014 HISD Color Theme">
      <a:dk1>
        <a:srgbClr val="000000"/>
      </a:dk1>
      <a:lt1>
        <a:srgbClr val="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10572</TotalTime>
  <Words>1276</Words>
  <Application>Microsoft Office PowerPoint</Application>
  <PresentationFormat>On-screen Show (4:3)</PresentationFormat>
  <Paragraphs>187</Paragraphs>
  <Slides>17</Slides>
  <Notes>17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Rockwell</vt:lpstr>
      <vt:lpstr>Times</vt:lpstr>
      <vt:lpstr>Wingdings</vt:lpstr>
      <vt:lpstr>HISD-Template-2014-Standard</vt:lpstr>
      <vt:lpstr>HISD 101  Fundamental Resources for Parents </vt:lpstr>
      <vt:lpstr>Norms</vt:lpstr>
      <vt:lpstr>Objectives</vt:lpstr>
      <vt:lpstr>What Research Says</vt:lpstr>
      <vt:lpstr>Parent Activity</vt:lpstr>
      <vt:lpstr>HISD Resources </vt:lpstr>
      <vt:lpstr>HISD Resources </vt:lpstr>
      <vt:lpstr>PowerPoint Presentation</vt:lpstr>
      <vt:lpstr>Navigating HISD Website</vt:lpstr>
      <vt:lpstr>Navigating HISD Website</vt:lpstr>
      <vt:lpstr>Navigating HISD Website</vt:lpstr>
      <vt:lpstr>Navigating HISD Website</vt:lpstr>
      <vt:lpstr>Navigating HISD Website</vt:lpstr>
      <vt:lpstr>Exit Ticket – </vt:lpstr>
      <vt:lpstr>Resource Page </vt:lpstr>
      <vt:lpstr>FACE Contact information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Organizing 101</dc:title>
  <dc:creator>Abdulmajid, Alaa A</dc:creator>
  <cp:lastModifiedBy>Amado, Otty</cp:lastModifiedBy>
  <cp:revision>458</cp:revision>
  <cp:lastPrinted>2019-08-09T15:54:24Z</cp:lastPrinted>
  <dcterms:modified xsi:type="dcterms:W3CDTF">2020-04-21T22:40:40Z</dcterms:modified>
</cp:coreProperties>
</file>